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56" r:id="rId2"/>
    <p:sldId id="257" r:id="rId3"/>
    <p:sldId id="259" r:id="rId4"/>
    <p:sldId id="260" r:id="rId5"/>
    <p:sldId id="258"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6903944-BED5-4B48-BF1C-FF0946914506}">
          <p14:sldIdLst>
            <p14:sldId id="256"/>
            <p14:sldId id="257"/>
            <p14:sldId id="259"/>
            <p14:sldId id="260"/>
            <p14:sldId id="258"/>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79D"/>
    <a:srgbClr val="DBBA8F"/>
    <a:srgbClr val="A6A6A6"/>
    <a:srgbClr val="D2B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12F13-2280-4D24-AFBA-1FC281035CDA}" v="12" dt="2025-01-06T21:27:13.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15" d="100"/>
          <a:sy n="115" d="100"/>
        </p:scale>
        <p:origin x="253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 Singh" userId="23ceea8a8c0a05ae" providerId="LiveId" clId="{1CD8C45B-109B-4386-A15B-A5840A512D67}"/>
    <pc:docChg chg="undo redo custSel addSld delSld modSld sldOrd addSection modSection">
      <pc:chgData name="Jai Singh" userId="23ceea8a8c0a05ae" providerId="LiveId" clId="{1CD8C45B-109B-4386-A15B-A5840A512D67}" dt="2024-09-26T18:19:54.139" v="4137" actId="403"/>
      <pc:docMkLst>
        <pc:docMk/>
      </pc:docMkLst>
      <pc:sldChg chg="addSp delSp modSp mod setBg delDesignElem chgLayout">
        <pc:chgData name="Jai Singh" userId="23ceea8a8c0a05ae" providerId="LiveId" clId="{1CD8C45B-109B-4386-A15B-A5840A512D67}" dt="2024-09-26T18:19:54.139" v="4137" actId="403"/>
        <pc:sldMkLst>
          <pc:docMk/>
          <pc:sldMk cId="431918440" sldId="256"/>
        </pc:sldMkLst>
      </pc:sldChg>
      <pc:sldChg chg="addSp delSp modSp new mod setBg">
        <pc:chgData name="Jai Singh" userId="23ceea8a8c0a05ae" providerId="LiveId" clId="{1CD8C45B-109B-4386-A15B-A5840A512D67}" dt="2024-09-25T20:08:29.753" v="3894" actId="338"/>
        <pc:sldMkLst>
          <pc:docMk/>
          <pc:sldMk cId="721984040" sldId="257"/>
        </pc:sldMkLst>
      </pc:sldChg>
      <pc:sldChg chg="addSp delSp modSp add mod">
        <pc:chgData name="Jai Singh" userId="23ceea8a8c0a05ae" providerId="LiveId" clId="{1CD8C45B-109B-4386-A15B-A5840A512D67}" dt="2024-09-26T06:57:09.279" v="4129" actId="20577"/>
        <pc:sldMkLst>
          <pc:docMk/>
          <pc:sldMk cId="3858483744" sldId="258"/>
        </pc:sldMkLst>
      </pc:sldChg>
      <pc:sldChg chg="addSp delSp modSp add">
        <pc:chgData name="Jai Singh" userId="23ceea8a8c0a05ae" providerId="LiveId" clId="{1CD8C45B-109B-4386-A15B-A5840A512D67}" dt="2024-09-25T20:08:40.549" v="3896" actId="338"/>
        <pc:sldMkLst>
          <pc:docMk/>
          <pc:sldMk cId="1515071019" sldId="259"/>
        </pc:sldMkLst>
      </pc:sldChg>
      <pc:sldChg chg="addSp delSp modSp add mod ord">
        <pc:chgData name="Jai Singh" userId="23ceea8a8c0a05ae" providerId="LiveId" clId="{1CD8C45B-109B-4386-A15B-A5840A512D67}" dt="2024-09-25T20:08:53.103" v="3898" actId="338"/>
        <pc:sldMkLst>
          <pc:docMk/>
          <pc:sldMk cId="3484671979" sldId="260"/>
        </pc:sldMkLst>
      </pc:sldChg>
      <pc:sldChg chg="addSp delSp modSp add del mod">
        <pc:chgData name="Jai Singh" userId="23ceea8a8c0a05ae" providerId="LiveId" clId="{1CD8C45B-109B-4386-A15B-A5840A512D67}" dt="2024-09-25T18:26:54.197" v="2383" actId="47"/>
        <pc:sldMkLst>
          <pc:docMk/>
          <pc:sldMk cId="4063215505" sldId="261"/>
        </pc:sldMkLst>
      </pc:sldChg>
      <pc:sldChg chg="addSp delSp modSp add mod">
        <pc:chgData name="Jai Singh" userId="23ceea8a8c0a05ae" providerId="LiveId" clId="{1CD8C45B-109B-4386-A15B-A5840A512D67}" dt="2024-09-26T06:46:11.884" v="4123" actId="20577"/>
        <pc:sldMkLst>
          <pc:docMk/>
          <pc:sldMk cId="2106519931" sldId="262"/>
        </pc:sldMkLst>
      </pc:sldChg>
      <pc:sldChg chg="addSp delSp modSp add mod">
        <pc:chgData name="Jai Singh" userId="23ceea8a8c0a05ae" providerId="LiveId" clId="{1CD8C45B-109B-4386-A15B-A5840A512D67}" dt="2024-09-26T18:19:38.606" v="4135" actId="20577"/>
        <pc:sldMkLst>
          <pc:docMk/>
          <pc:sldMk cId="3144925675" sldId="263"/>
        </pc:sldMkLst>
      </pc:sldChg>
    </pc:docChg>
  </pc:docChgLst>
  <pc:docChgLst>
    <pc:chgData name="Jai Singh" userId="23ceea8a8c0a05ae" providerId="LiveId" clId="{AC612F13-2280-4D24-AFBA-1FC281035CDA}"/>
    <pc:docChg chg="modSld">
      <pc:chgData name="Jai Singh" userId="23ceea8a8c0a05ae" providerId="LiveId" clId="{AC612F13-2280-4D24-AFBA-1FC281035CDA}" dt="2025-01-06T21:27:35.195" v="89" actId="1076"/>
      <pc:docMkLst>
        <pc:docMk/>
      </pc:docMkLst>
      <pc:sldChg chg="modSp mod">
        <pc:chgData name="Jai Singh" userId="23ceea8a8c0a05ae" providerId="LiveId" clId="{AC612F13-2280-4D24-AFBA-1FC281035CDA}" dt="2025-01-06T21:23:42.504" v="1" actId="2711"/>
        <pc:sldMkLst>
          <pc:docMk/>
          <pc:sldMk cId="431918440" sldId="256"/>
        </pc:sldMkLst>
        <pc:spChg chg="mod">
          <ac:chgData name="Jai Singh" userId="23ceea8a8c0a05ae" providerId="LiveId" clId="{AC612F13-2280-4D24-AFBA-1FC281035CDA}" dt="2025-01-06T21:22:42.239" v="0" actId="207"/>
          <ac:spMkLst>
            <pc:docMk/>
            <pc:sldMk cId="431918440" sldId="256"/>
            <ac:spMk id="24" creationId="{22E8B9E3-8EB0-E3ED-01A9-49EE23D07AA1}"/>
          </ac:spMkLst>
        </pc:spChg>
        <pc:spChg chg="mod">
          <ac:chgData name="Jai Singh" userId="23ceea8a8c0a05ae" providerId="LiveId" clId="{AC612F13-2280-4D24-AFBA-1FC281035CDA}" dt="2025-01-06T21:23:42.504" v="1" actId="2711"/>
          <ac:spMkLst>
            <pc:docMk/>
            <pc:sldMk cId="431918440" sldId="256"/>
            <ac:spMk id="35" creationId="{F87E18AB-E489-7694-7D52-223648FCFA86}"/>
          </ac:spMkLst>
        </pc:spChg>
      </pc:sldChg>
      <pc:sldChg chg="modSp mod">
        <pc:chgData name="Jai Singh" userId="23ceea8a8c0a05ae" providerId="LiveId" clId="{AC612F13-2280-4D24-AFBA-1FC281035CDA}" dt="2025-01-06T21:25:39.883" v="59" actId="20577"/>
        <pc:sldMkLst>
          <pc:docMk/>
          <pc:sldMk cId="2106519931" sldId="262"/>
        </pc:sldMkLst>
        <pc:spChg chg="mod">
          <ac:chgData name="Jai Singh" userId="23ceea8a8c0a05ae" providerId="LiveId" clId="{AC612F13-2280-4D24-AFBA-1FC281035CDA}" dt="2025-01-06T21:24:59.164" v="38" actId="20577"/>
          <ac:spMkLst>
            <pc:docMk/>
            <pc:sldMk cId="2106519931" sldId="262"/>
            <ac:spMk id="4" creationId="{2DF1329A-1EFA-A221-82E1-F37E1ACC5118}"/>
          </ac:spMkLst>
        </pc:spChg>
        <pc:spChg chg="mod">
          <ac:chgData name="Jai Singh" userId="23ceea8a8c0a05ae" providerId="LiveId" clId="{AC612F13-2280-4D24-AFBA-1FC281035CDA}" dt="2025-01-06T21:25:39.883" v="59" actId="20577"/>
          <ac:spMkLst>
            <pc:docMk/>
            <pc:sldMk cId="2106519931" sldId="262"/>
            <ac:spMk id="22" creationId="{16FF9813-6868-8B90-6230-44A9AE2DBA1D}"/>
          </ac:spMkLst>
        </pc:spChg>
      </pc:sldChg>
      <pc:sldChg chg="modSp mod">
        <pc:chgData name="Jai Singh" userId="23ceea8a8c0a05ae" providerId="LiveId" clId="{AC612F13-2280-4D24-AFBA-1FC281035CDA}" dt="2025-01-06T21:27:35.195" v="89" actId="1076"/>
        <pc:sldMkLst>
          <pc:docMk/>
          <pc:sldMk cId="3144925675" sldId="263"/>
        </pc:sldMkLst>
        <pc:spChg chg="mod">
          <ac:chgData name="Jai Singh" userId="23ceea8a8c0a05ae" providerId="LiveId" clId="{AC612F13-2280-4D24-AFBA-1FC281035CDA}" dt="2025-01-06T21:27:29.472" v="88" actId="1076"/>
          <ac:spMkLst>
            <pc:docMk/>
            <pc:sldMk cId="3144925675" sldId="263"/>
            <ac:spMk id="4" creationId="{2DF1329A-1EFA-A221-82E1-F37E1ACC5118}"/>
          </ac:spMkLst>
        </pc:spChg>
        <pc:picChg chg="mod">
          <ac:chgData name="Jai Singh" userId="23ceea8a8c0a05ae" providerId="LiveId" clId="{AC612F13-2280-4D24-AFBA-1FC281035CDA}" dt="2025-01-06T21:27:35.195" v="89" actId="1076"/>
          <ac:picMkLst>
            <pc:docMk/>
            <pc:sldMk cId="3144925675" sldId="263"/>
            <ac:picMk id="11" creationId="{A530B2C6-0CEA-B3A3-8937-072F982C29E8}"/>
          </ac:picMkLst>
        </pc:picChg>
        <pc:picChg chg="mod">
          <ac:chgData name="Jai Singh" userId="23ceea8a8c0a05ae" providerId="LiveId" clId="{AC612F13-2280-4D24-AFBA-1FC281035CDA}" dt="2025-01-06T21:26:27.308" v="78" actId="14100"/>
          <ac:picMkLst>
            <pc:docMk/>
            <pc:sldMk cId="3144925675" sldId="263"/>
            <ac:picMk id="4098" creationId="{718DC9D0-3084-0896-EE9A-92D333C05A09}"/>
          </ac:picMkLst>
        </pc:picChg>
        <pc:picChg chg="mod">
          <ac:chgData name="Jai Singh" userId="23ceea8a8c0a05ae" providerId="LiveId" clId="{AC612F13-2280-4D24-AFBA-1FC281035CDA}" dt="2025-01-06T21:27:13.448" v="86" actId="14100"/>
          <ac:picMkLst>
            <pc:docMk/>
            <pc:sldMk cId="3144925675" sldId="263"/>
            <ac:picMk id="4100" creationId="{136DF328-309D-CDEC-B6D2-344F8DF370C7}"/>
          </ac:picMkLst>
        </pc:picChg>
        <pc:picChg chg="mod">
          <ac:chgData name="Jai Singh" userId="23ceea8a8c0a05ae" providerId="LiveId" clId="{AC612F13-2280-4D24-AFBA-1FC281035CDA}" dt="2025-01-06T21:26:13.459" v="75" actId="14100"/>
          <ac:picMkLst>
            <pc:docMk/>
            <pc:sldMk cId="3144925675" sldId="263"/>
            <ac:picMk id="4102" creationId="{BD7D954E-AB72-DF8C-2D80-02D14EC315AC}"/>
          </ac:picMkLst>
        </pc:picChg>
        <pc:picChg chg="mod">
          <ac:chgData name="Jai Singh" userId="23ceea8a8c0a05ae" providerId="LiveId" clId="{AC612F13-2280-4D24-AFBA-1FC281035CDA}" dt="2025-01-06T21:26:51.285" v="83" actId="14100"/>
          <ac:picMkLst>
            <pc:docMk/>
            <pc:sldMk cId="3144925675" sldId="263"/>
            <ac:picMk id="4104" creationId="{5C960F12-FE68-110E-8003-E8456CD4CC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4A730E-8BC9-40AB-FD84-4649BBD84E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F7B00E-C19B-BDC1-6FB8-1EEE778DB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287D9B-98B9-4507-B9BA-7E72BA0C8125}" type="datetimeFigureOut">
              <a:rPr lang="en-US" smtClean="0"/>
              <a:t>1/6/2025</a:t>
            </a:fld>
            <a:endParaRPr lang="en-US"/>
          </a:p>
        </p:txBody>
      </p:sp>
      <p:sp>
        <p:nvSpPr>
          <p:cNvPr id="4" name="Footer Placeholder 3">
            <a:extLst>
              <a:ext uri="{FF2B5EF4-FFF2-40B4-BE49-F238E27FC236}">
                <a16:creationId xmlns:a16="http://schemas.microsoft.com/office/drawing/2014/main" id="{EDE62B61-D6C3-9BC6-1F0B-4EA19F9C7FF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DEA140-AC6E-858D-66AE-A06A09A45D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99E42E-04E6-4E2A-A294-A0A93B80C3C9}" type="slidenum">
              <a:rPr lang="en-US" smtClean="0"/>
              <a:t>‹#›</a:t>
            </a:fld>
            <a:endParaRPr lang="en-US"/>
          </a:p>
        </p:txBody>
      </p:sp>
    </p:spTree>
    <p:extLst>
      <p:ext uri="{BB962C8B-B14F-4D97-AF65-F5344CB8AC3E}">
        <p14:creationId xmlns:p14="http://schemas.microsoft.com/office/powerpoint/2010/main" val="398133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7A513-87AB-48C9-AE5D-635C88502B0B}"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44F2E9-2DDF-4E35-839B-2B0A3086CA4B}" type="slidenum">
              <a:rPr lang="en-US" smtClean="0"/>
              <a:t>‹#›</a:t>
            </a:fld>
            <a:endParaRPr lang="en-US"/>
          </a:p>
        </p:txBody>
      </p:sp>
    </p:spTree>
    <p:extLst>
      <p:ext uri="{BB962C8B-B14F-4D97-AF65-F5344CB8AC3E}">
        <p14:creationId xmlns:p14="http://schemas.microsoft.com/office/powerpoint/2010/main" val="29580065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F2E9-2DDF-4E35-839B-2B0A3086CA4B}" type="slidenum">
              <a:rPr lang="en-US" smtClean="0"/>
              <a:t>2</a:t>
            </a:fld>
            <a:endParaRPr lang="en-US"/>
          </a:p>
        </p:txBody>
      </p:sp>
    </p:spTree>
    <p:extLst>
      <p:ext uri="{BB962C8B-B14F-4D97-AF65-F5344CB8AC3E}">
        <p14:creationId xmlns:p14="http://schemas.microsoft.com/office/powerpoint/2010/main" val="186742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F2E9-2DDF-4E35-839B-2B0A3086CA4B}" type="slidenum">
              <a:rPr lang="en-US" smtClean="0"/>
              <a:t>3</a:t>
            </a:fld>
            <a:endParaRPr lang="en-US"/>
          </a:p>
        </p:txBody>
      </p:sp>
    </p:spTree>
    <p:extLst>
      <p:ext uri="{BB962C8B-B14F-4D97-AF65-F5344CB8AC3E}">
        <p14:creationId xmlns:p14="http://schemas.microsoft.com/office/powerpoint/2010/main" val="369976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F2E9-2DDF-4E35-839B-2B0A3086CA4B}" type="slidenum">
              <a:rPr lang="en-US" smtClean="0"/>
              <a:t>4</a:t>
            </a:fld>
            <a:endParaRPr lang="en-US"/>
          </a:p>
        </p:txBody>
      </p:sp>
    </p:spTree>
    <p:extLst>
      <p:ext uri="{BB962C8B-B14F-4D97-AF65-F5344CB8AC3E}">
        <p14:creationId xmlns:p14="http://schemas.microsoft.com/office/powerpoint/2010/main" val="53307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F2E9-2DDF-4E35-839B-2B0A3086CA4B}" type="slidenum">
              <a:rPr lang="en-US" smtClean="0"/>
              <a:t>5</a:t>
            </a:fld>
            <a:endParaRPr lang="en-US"/>
          </a:p>
        </p:txBody>
      </p:sp>
    </p:spTree>
    <p:extLst>
      <p:ext uri="{BB962C8B-B14F-4D97-AF65-F5344CB8AC3E}">
        <p14:creationId xmlns:p14="http://schemas.microsoft.com/office/powerpoint/2010/main" val="2139135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F2E9-2DDF-4E35-839B-2B0A3086CA4B}" type="slidenum">
              <a:rPr lang="en-US" smtClean="0"/>
              <a:t>6</a:t>
            </a:fld>
            <a:endParaRPr lang="en-US"/>
          </a:p>
        </p:txBody>
      </p:sp>
    </p:spTree>
    <p:extLst>
      <p:ext uri="{BB962C8B-B14F-4D97-AF65-F5344CB8AC3E}">
        <p14:creationId xmlns:p14="http://schemas.microsoft.com/office/powerpoint/2010/main" val="3585417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44F2E9-2DDF-4E35-839B-2B0A3086CA4B}" type="slidenum">
              <a:rPr lang="en-US" smtClean="0"/>
              <a:t>7</a:t>
            </a:fld>
            <a:endParaRPr lang="en-US"/>
          </a:p>
        </p:txBody>
      </p:sp>
    </p:spTree>
    <p:extLst>
      <p:ext uri="{BB962C8B-B14F-4D97-AF65-F5344CB8AC3E}">
        <p14:creationId xmlns:p14="http://schemas.microsoft.com/office/powerpoint/2010/main" val="1270405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B429-6D7E-F639-BF08-076B110BE6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7D5AC-4CBF-B970-252E-A0F7D481D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BDD326-C830-0E8E-B684-9F0D4609627F}"/>
              </a:ext>
            </a:extLst>
          </p:cNvPr>
          <p:cNvSpPr>
            <a:spLocks noGrp="1"/>
          </p:cNvSpPr>
          <p:nvPr>
            <p:ph type="dt" sz="half" idx="10"/>
          </p:nvPr>
        </p:nvSpPr>
        <p:spPr/>
        <p:txBody>
          <a:bodyPr/>
          <a:lstStyle/>
          <a:p>
            <a:fld id="{FFD84DB9-7F80-4531-84E1-9F1BEDEC1D01}" type="datetime1">
              <a:rPr lang="en-US" smtClean="0"/>
              <a:t>1/6/2025</a:t>
            </a:fld>
            <a:endParaRPr lang="en-US"/>
          </a:p>
        </p:txBody>
      </p:sp>
      <p:sp>
        <p:nvSpPr>
          <p:cNvPr id="5" name="Footer Placeholder 4">
            <a:extLst>
              <a:ext uri="{FF2B5EF4-FFF2-40B4-BE49-F238E27FC236}">
                <a16:creationId xmlns:a16="http://schemas.microsoft.com/office/drawing/2014/main" id="{BFF27036-94D0-BEB5-DF2D-EE6A4FFFD97E}"/>
              </a:ext>
            </a:extLst>
          </p:cNvPr>
          <p:cNvSpPr>
            <a:spLocks noGrp="1"/>
          </p:cNvSpPr>
          <p:nvPr>
            <p:ph type="ftr" sz="quarter" idx="11"/>
          </p:nvPr>
        </p:nvSpPr>
        <p:spPr/>
        <p:txBody>
          <a:bodyPr/>
          <a:lstStyle/>
          <a:p>
            <a:r>
              <a:rPr lang="en-US"/>
              <a:t>© 2024 4 Dreams Escape Game Seattle. All Rights Reserved.</a:t>
            </a:r>
          </a:p>
        </p:txBody>
      </p:sp>
      <p:sp>
        <p:nvSpPr>
          <p:cNvPr id="6" name="Slide Number Placeholder 5">
            <a:extLst>
              <a:ext uri="{FF2B5EF4-FFF2-40B4-BE49-F238E27FC236}">
                <a16:creationId xmlns:a16="http://schemas.microsoft.com/office/drawing/2014/main" id="{55CCFEF8-B8B6-F54C-EE03-92B074C41470}"/>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175351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E966-C743-4398-38FF-AD80B44C50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0099AA-D5CC-1C09-D2D8-5E6F0253D2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18B6E-7F18-944B-BF7B-1EE2496EAA71}"/>
              </a:ext>
            </a:extLst>
          </p:cNvPr>
          <p:cNvSpPr>
            <a:spLocks noGrp="1"/>
          </p:cNvSpPr>
          <p:nvPr>
            <p:ph type="dt" sz="half" idx="10"/>
          </p:nvPr>
        </p:nvSpPr>
        <p:spPr/>
        <p:txBody>
          <a:bodyPr/>
          <a:lstStyle/>
          <a:p>
            <a:fld id="{1B6477E3-1AC3-4D62-8B6C-6E6920A3F3AA}" type="datetime1">
              <a:rPr lang="en-US" smtClean="0"/>
              <a:t>1/6/2025</a:t>
            </a:fld>
            <a:endParaRPr lang="en-US"/>
          </a:p>
        </p:txBody>
      </p:sp>
      <p:sp>
        <p:nvSpPr>
          <p:cNvPr id="5" name="Footer Placeholder 4">
            <a:extLst>
              <a:ext uri="{FF2B5EF4-FFF2-40B4-BE49-F238E27FC236}">
                <a16:creationId xmlns:a16="http://schemas.microsoft.com/office/drawing/2014/main" id="{B98B0C54-A8C9-E9B0-3EB1-5ECE1D516583}"/>
              </a:ext>
            </a:extLst>
          </p:cNvPr>
          <p:cNvSpPr>
            <a:spLocks noGrp="1"/>
          </p:cNvSpPr>
          <p:nvPr>
            <p:ph type="ftr" sz="quarter" idx="11"/>
          </p:nvPr>
        </p:nvSpPr>
        <p:spPr/>
        <p:txBody>
          <a:bodyPr/>
          <a:lstStyle/>
          <a:p>
            <a:r>
              <a:rPr lang="en-US"/>
              <a:t>© 2024 4 Dreams Escape Game Seattle. All Rights Reserved.</a:t>
            </a:r>
          </a:p>
        </p:txBody>
      </p:sp>
      <p:sp>
        <p:nvSpPr>
          <p:cNvPr id="6" name="Slide Number Placeholder 5">
            <a:extLst>
              <a:ext uri="{FF2B5EF4-FFF2-40B4-BE49-F238E27FC236}">
                <a16:creationId xmlns:a16="http://schemas.microsoft.com/office/drawing/2014/main" id="{A4DAAC46-8233-B6BC-6DF2-8C6E826CAACB}"/>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292513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A02E77-9BF7-4487-CFE5-37D62FF820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E4061-796D-415B-6E0B-5DCE1B3F7F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754E6-BBF1-A941-4C5C-AF37B7D296BA}"/>
              </a:ext>
            </a:extLst>
          </p:cNvPr>
          <p:cNvSpPr>
            <a:spLocks noGrp="1"/>
          </p:cNvSpPr>
          <p:nvPr>
            <p:ph type="dt" sz="half" idx="10"/>
          </p:nvPr>
        </p:nvSpPr>
        <p:spPr/>
        <p:txBody>
          <a:bodyPr/>
          <a:lstStyle/>
          <a:p>
            <a:fld id="{42B479B6-F1E6-43C6-9D57-55C6EB0157CC}" type="datetime1">
              <a:rPr lang="en-US" smtClean="0"/>
              <a:t>1/6/2025</a:t>
            </a:fld>
            <a:endParaRPr lang="en-US"/>
          </a:p>
        </p:txBody>
      </p:sp>
      <p:sp>
        <p:nvSpPr>
          <p:cNvPr id="5" name="Footer Placeholder 4">
            <a:extLst>
              <a:ext uri="{FF2B5EF4-FFF2-40B4-BE49-F238E27FC236}">
                <a16:creationId xmlns:a16="http://schemas.microsoft.com/office/drawing/2014/main" id="{8850AD1B-F598-321E-4727-DF19BFD6B22F}"/>
              </a:ext>
            </a:extLst>
          </p:cNvPr>
          <p:cNvSpPr>
            <a:spLocks noGrp="1"/>
          </p:cNvSpPr>
          <p:nvPr>
            <p:ph type="ftr" sz="quarter" idx="11"/>
          </p:nvPr>
        </p:nvSpPr>
        <p:spPr/>
        <p:txBody>
          <a:bodyPr/>
          <a:lstStyle/>
          <a:p>
            <a:r>
              <a:rPr lang="en-US"/>
              <a:t>© 2024 4 Dreams Escape Game Seattle. All Rights Reserved.</a:t>
            </a:r>
          </a:p>
        </p:txBody>
      </p:sp>
      <p:sp>
        <p:nvSpPr>
          <p:cNvPr id="6" name="Slide Number Placeholder 5">
            <a:extLst>
              <a:ext uri="{FF2B5EF4-FFF2-40B4-BE49-F238E27FC236}">
                <a16:creationId xmlns:a16="http://schemas.microsoft.com/office/drawing/2014/main" id="{6CCFBBF4-5E64-58EA-C5D2-AC8FFB9B8D61}"/>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25552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380D-BA83-E831-E745-F8FBE0C81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21FA1-760F-F6D5-E4A4-509B91736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AFEEF-80F9-90AE-9386-375DC242CB58}"/>
              </a:ext>
            </a:extLst>
          </p:cNvPr>
          <p:cNvSpPr>
            <a:spLocks noGrp="1"/>
          </p:cNvSpPr>
          <p:nvPr>
            <p:ph type="dt" sz="half" idx="10"/>
          </p:nvPr>
        </p:nvSpPr>
        <p:spPr/>
        <p:txBody>
          <a:bodyPr/>
          <a:lstStyle/>
          <a:p>
            <a:fld id="{A3851DB5-33AB-482C-85CA-019C3121B8E5}" type="datetime1">
              <a:rPr lang="en-US" smtClean="0"/>
              <a:t>1/6/2025</a:t>
            </a:fld>
            <a:endParaRPr lang="en-US"/>
          </a:p>
        </p:txBody>
      </p:sp>
      <p:sp>
        <p:nvSpPr>
          <p:cNvPr id="5" name="Footer Placeholder 4">
            <a:extLst>
              <a:ext uri="{FF2B5EF4-FFF2-40B4-BE49-F238E27FC236}">
                <a16:creationId xmlns:a16="http://schemas.microsoft.com/office/drawing/2014/main" id="{5A48F263-259E-A94B-6183-06E25A6DA704}"/>
              </a:ext>
            </a:extLst>
          </p:cNvPr>
          <p:cNvSpPr>
            <a:spLocks noGrp="1"/>
          </p:cNvSpPr>
          <p:nvPr>
            <p:ph type="ftr" sz="quarter" idx="11"/>
          </p:nvPr>
        </p:nvSpPr>
        <p:spPr/>
        <p:txBody>
          <a:bodyPr/>
          <a:lstStyle/>
          <a:p>
            <a:r>
              <a:rPr lang="en-US"/>
              <a:t>© 2024 4 Dreams Escape Game Seattle. All Rights Reserved.</a:t>
            </a:r>
          </a:p>
        </p:txBody>
      </p:sp>
      <p:sp>
        <p:nvSpPr>
          <p:cNvPr id="6" name="Slide Number Placeholder 5">
            <a:extLst>
              <a:ext uri="{FF2B5EF4-FFF2-40B4-BE49-F238E27FC236}">
                <a16:creationId xmlns:a16="http://schemas.microsoft.com/office/drawing/2014/main" id="{6CB84101-6A05-DABB-2F1A-EC7DEB922861}"/>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375534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3CE6F-3C6D-4278-9425-E0CECB273F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0F276A-7BCA-C5FA-95C8-E3637D9069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CB523D-BE40-5FE6-2B2C-50D5395A7AD5}"/>
              </a:ext>
            </a:extLst>
          </p:cNvPr>
          <p:cNvSpPr>
            <a:spLocks noGrp="1"/>
          </p:cNvSpPr>
          <p:nvPr>
            <p:ph type="dt" sz="half" idx="10"/>
          </p:nvPr>
        </p:nvSpPr>
        <p:spPr/>
        <p:txBody>
          <a:bodyPr/>
          <a:lstStyle/>
          <a:p>
            <a:fld id="{F22A2A2A-DDA2-40B2-AF73-1BA433816345}" type="datetime1">
              <a:rPr lang="en-US" smtClean="0"/>
              <a:t>1/6/2025</a:t>
            </a:fld>
            <a:endParaRPr lang="en-US"/>
          </a:p>
        </p:txBody>
      </p:sp>
      <p:sp>
        <p:nvSpPr>
          <p:cNvPr id="5" name="Footer Placeholder 4">
            <a:extLst>
              <a:ext uri="{FF2B5EF4-FFF2-40B4-BE49-F238E27FC236}">
                <a16:creationId xmlns:a16="http://schemas.microsoft.com/office/drawing/2014/main" id="{E4B7B686-60E1-B947-10B7-E6E1AA03552B}"/>
              </a:ext>
            </a:extLst>
          </p:cNvPr>
          <p:cNvSpPr>
            <a:spLocks noGrp="1"/>
          </p:cNvSpPr>
          <p:nvPr>
            <p:ph type="ftr" sz="quarter" idx="11"/>
          </p:nvPr>
        </p:nvSpPr>
        <p:spPr/>
        <p:txBody>
          <a:bodyPr/>
          <a:lstStyle/>
          <a:p>
            <a:r>
              <a:rPr lang="en-US"/>
              <a:t>© 2024 4 Dreams Escape Game Seattle. All Rights Reserved.</a:t>
            </a:r>
          </a:p>
        </p:txBody>
      </p:sp>
      <p:sp>
        <p:nvSpPr>
          <p:cNvPr id="6" name="Slide Number Placeholder 5">
            <a:extLst>
              <a:ext uri="{FF2B5EF4-FFF2-40B4-BE49-F238E27FC236}">
                <a16:creationId xmlns:a16="http://schemas.microsoft.com/office/drawing/2014/main" id="{ED8FC3F3-9EE9-62BD-C562-573D548C8E6E}"/>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54099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3F23-085F-BA99-DEDB-2EF596066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52EAA-EC24-CD0C-F518-0DB7F175D8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5F634-44BD-219C-78F2-7087D03ABD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48E3E1-307D-CF8E-7F9A-9206A9A28C02}"/>
              </a:ext>
            </a:extLst>
          </p:cNvPr>
          <p:cNvSpPr>
            <a:spLocks noGrp="1"/>
          </p:cNvSpPr>
          <p:nvPr>
            <p:ph type="dt" sz="half" idx="10"/>
          </p:nvPr>
        </p:nvSpPr>
        <p:spPr/>
        <p:txBody>
          <a:bodyPr/>
          <a:lstStyle/>
          <a:p>
            <a:fld id="{2A7B9F45-5B8C-45F3-AD8F-17FE29C68A26}" type="datetime1">
              <a:rPr lang="en-US" smtClean="0"/>
              <a:t>1/6/2025</a:t>
            </a:fld>
            <a:endParaRPr lang="en-US"/>
          </a:p>
        </p:txBody>
      </p:sp>
      <p:sp>
        <p:nvSpPr>
          <p:cNvPr id="6" name="Footer Placeholder 5">
            <a:extLst>
              <a:ext uri="{FF2B5EF4-FFF2-40B4-BE49-F238E27FC236}">
                <a16:creationId xmlns:a16="http://schemas.microsoft.com/office/drawing/2014/main" id="{A4494AED-D544-4485-5F7A-22ED87D8992D}"/>
              </a:ext>
            </a:extLst>
          </p:cNvPr>
          <p:cNvSpPr>
            <a:spLocks noGrp="1"/>
          </p:cNvSpPr>
          <p:nvPr>
            <p:ph type="ftr" sz="quarter" idx="11"/>
          </p:nvPr>
        </p:nvSpPr>
        <p:spPr/>
        <p:txBody>
          <a:bodyPr/>
          <a:lstStyle/>
          <a:p>
            <a:r>
              <a:rPr lang="en-US"/>
              <a:t>© 2024 4 Dreams Escape Game Seattle. All Rights Reserved.</a:t>
            </a:r>
          </a:p>
        </p:txBody>
      </p:sp>
      <p:sp>
        <p:nvSpPr>
          <p:cNvPr id="7" name="Slide Number Placeholder 6">
            <a:extLst>
              <a:ext uri="{FF2B5EF4-FFF2-40B4-BE49-F238E27FC236}">
                <a16:creationId xmlns:a16="http://schemas.microsoft.com/office/drawing/2014/main" id="{94CF1F2A-585B-5C27-4497-9DC054E936DA}"/>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52407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7AC26-A7CD-E5B6-8AD2-5B845171AA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1DE6E5-093E-FAB3-B203-7B6CEF61E9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DA1EF1-748E-C1A1-87EC-26632388FC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0CFDA7-2F34-E534-929B-3FAEA3CC5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C3E397-705D-6AC8-EC67-6982846556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6BEAC-6480-C722-EAEB-0CED38DC0B7B}"/>
              </a:ext>
            </a:extLst>
          </p:cNvPr>
          <p:cNvSpPr>
            <a:spLocks noGrp="1"/>
          </p:cNvSpPr>
          <p:nvPr>
            <p:ph type="dt" sz="half" idx="10"/>
          </p:nvPr>
        </p:nvSpPr>
        <p:spPr/>
        <p:txBody>
          <a:bodyPr/>
          <a:lstStyle/>
          <a:p>
            <a:fld id="{4696F7FB-F6D1-429E-9C25-C0E2AA5E1AA7}" type="datetime1">
              <a:rPr lang="en-US" smtClean="0"/>
              <a:t>1/6/2025</a:t>
            </a:fld>
            <a:endParaRPr lang="en-US"/>
          </a:p>
        </p:txBody>
      </p:sp>
      <p:sp>
        <p:nvSpPr>
          <p:cNvPr id="8" name="Footer Placeholder 7">
            <a:extLst>
              <a:ext uri="{FF2B5EF4-FFF2-40B4-BE49-F238E27FC236}">
                <a16:creationId xmlns:a16="http://schemas.microsoft.com/office/drawing/2014/main" id="{812385C6-90D1-3A37-D58C-3127031DC0B1}"/>
              </a:ext>
            </a:extLst>
          </p:cNvPr>
          <p:cNvSpPr>
            <a:spLocks noGrp="1"/>
          </p:cNvSpPr>
          <p:nvPr>
            <p:ph type="ftr" sz="quarter" idx="11"/>
          </p:nvPr>
        </p:nvSpPr>
        <p:spPr/>
        <p:txBody>
          <a:bodyPr/>
          <a:lstStyle/>
          <a:p>
            <a:r>
              <a:rPr lang="en-US"/>
              <a:t>© 2024 4 Dreams Escape Game Seattle. All Rights Reserved.</a:t>
            </a:r>
          </a:p>
        </p:txBody>
      </p:sp>
      <p:sp>
        <p:nvSpPr>
          <p:cNvPr id="9" name="Slide Number Placeholder 8">
            <a:extLst>
              <a:ext uri="{FF2B5EF4-FFF2-40B4-BE49-F238E27FC236}">
                <a16:creationId xmlns:a16="http://schemas.microsoft.com/office/drawing/2014/main" id="{81C8C8DF-5EF4-511A-ACB5-B5E4448C4901}"/>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106811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64D2-25F0-0B65-332E-7CCE06386F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28895-F54C-3C20-9E0F-BED073F1AB1A}"/>
              </a:ext>
            </a:extLst>
          </p:cNvPr>
          <p:cNvSpPr>
            <a:spLocks noGrp="1"/>
          </p:cNvSpPr>
          <p:nvPr>
            <p:ph type="dt" sz="half" idx="10"/>
          </p:nvPr>
        </p:nvSpPr>
        <p:spPr/>
        <p:txBody>
          <a:bodyPr/>
          <a:lstStyle/>
          <a:p>
            <a:fld id="{3DA6A332-B90A-4595-B518-B356F796CE80}" type="datetime1">
              <a:rPr lang="en-US" smtClean="0"/>
              <a:t>1/6/2025</a:t>
            </a:fld>
            <a:endParaRPr lang="en-US"/>
          </a:p>
        </p:txBody>
      </p:sp>
      <p:sp>
        <p:nvSpPr>
          <p:cNvPr id="4" name="Footer Placeholder 3">
            <a:extLst>
              <a:ext uri="{FF2B5EF4-FFF2-40B4-BE49-F238E27FC236}">
                <a16:creationId xmlns:a16="http://schemas.microsoft.com/office/drawing/2014/main" id="{2942E071-15B4-C9BE-9FCF-000768513499}"/>
              </a:ext>
            </a:extLst>
          </p:cNvPr>
          <p:cNvSpPr>
            <a:spLocks noGrp="1"/>
          </p:cNvSpPr>
          <p:nvPr>
            <p:ph type="ftr" sz="quarter" idx="11"/>
          </p:nvPr>
        </p:nvSpPr>
        <p:spPr/>
        <p:txBody>
          <a:bodyPr/>
          <a:lstStyle/>
          <a:p>
            <a:r>
              <a:rPr lang="en-US"/>
              <a:t>© 2024 4 Dreams Escape Game Seattle. All Rights Reserved.</a:t>
            </a:r>
          </a:p>
        </p:txBody>
      </p:sp>
      <p:sp>
        <p:nvSpPr>
          <p:cNvPr id="5" name="Slide Number Placeholder 4">
            <a:extLst>
              <a:ext uri="{FF2B5EF4-FFF2-40B4-BE49-F238E27FC236}">
                <a16:creationId xmlns:a16="http://schemas.microsoft.com/office/drawing/2014/main" id="{3B499BF2-B725-8B1F-339E-501A4DD1A369}"/>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3767448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1CFD21-8810-A548-DCA1-632DDED3E990}"/>
              </a:ext>
            </a:extLst>
          </p:cNvPr>
          <p:cNvSpPr>
            <a:spLocks noGrp="1"/>
          </p:cNvSpPr>
          <p:nvPr>
            <p:ph type="dt" sz="half" idx="10"/>
          </p:nvPr>
        </p:nvSpPr>
        <p:spPr/>
        <p:txBody>
          <a:bodyPr/>
          <a:lstStyle/>
          <a:p>
            <a:fld id="{6F082F04-5198-4894-9C6F-69C6A1E20248}" type="datetime1">
              <a:rPr lang="en-US" smtClean="0"/>
              <a:t>1/6/2025</a:t>
            </a:fld>
            <a:endParaRPr lang="en-US"/>
          </a:p>
        </p:txBody>
      </p:sp>
      <p:sp>
        <p:nvSpPr>
          <p:cNvPr id="3" name="Footer Placeholder 2">
            <a:extLst>
              <a:ext uri="{FF2B5EF4-FFF2-40B4-BE49-F238E27FC236}">
                <a16:creationId xmlns:a16="http://schemas.microsoft.com/office/drawing/2014/main" id="{E95BEF3A-6DCD-4087-583C-231EF3DD0150}"/>
              </a:ext>
            </a:extLst>
          </p:cNvPr>
          <p:cNvSpPr>
            <a:spLocks noGrp="1"/>
          </p:cNvSpPr>
          <p:nvPr>
            <p:ph type="ftr" sz="quarter" idx="11"/>
          </p:nvPr>
        </p:nvSpPr>
        <p:spPr/>
        <p:txBody>
          <a:bodyPr/>
          <a:lstStyle/>
          <a:p>
            <a:r>
              <a:rPr lang="en-US"/>
              <a:t>© 2024 4 Dreams Escape Game Seattle. All Rights Reserved.</a:t>
            </a:r>
          </a:p>
        </p:txBody>
      </p:sp>
      <p:sp>
        <p:nvSpPr>
          <p:cNvPr id="4" name="Slide Number Placeholder 3">
            <a:extLst>
              <a:ext uri="{FF2B5EF4-FFF2-40B4-BE49-F238E27FC236}">
                <a16:creationId xmlns:a16="http://schemas.microsoft.com/office/drawing/2014/main" id="{B7F613EB-7BD0-055F-AA0C-1F5E37FAFDFD}"/>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288370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74A0D-FF7A-29FA-3780-444CFB9D5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7F358C-31CA-0B92-C457-9F5A3E7BB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5FA6FE-285D-FFE2-7CE2-C50CAE8BB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51425-26F3-DE0E-430D-E01A5A46D398}"/>
              </a:ext>
            </a:extLst>
          </p:cNvPr>
          <p:cNvSpPr>
            <a:spLocks noGrp="1"/>
          </p:cNvSpPr>
          <p:nvPr>
            <p:ph type="dt" sz="half" idx="10"/>
          </p:nvPr>
        </p:nvSpPr>
        <p:spPr/>
        <p:txBody>
          <a:bodyPr/>
          <a:lstStyle/>
          <a:p>
            <a:fld id="{0F52C9F4-A7F0-4DCE-968F-AE733A4AE174}" type="datetime1">
              <a:rPr lang="en-US" smtClean="0"/>
              <a:t>1/6/2025</a:t>
            </a:fld>
            <a:endParaRPr lang="en-US"/>
          </a:p>
        </p:txBody>
      </p:sp>
      <p:sp>
        <p:nvSpPr>
          <p:cNvPr id="6" name="Footer Placeholder 5">
            <a:extLst>
              <a:ext uri="{FF2B5EF4-FFF2-40B4-BE49-F238E27FC236}">
                <a16:creationId xmlns:a16="http://schemas.microsoft.com/office/drawing/2014/main" id="{7E05EBCA-DBCE-AB4F-C6AB-5A881B7E13E4}"/>
              </a:ext>
            </a:extLst>
          </p:cNvPr>
          <p:cNvSpPr>
            <a:spLocks noGrp="1"/>
          </p:cNvSpPr>
          <p:nvPr>
            <p:ph type="ftr" sz="quarter" idx="11"/>
          </p:nvPr>
        </p:nvSpPr>
        <p:spPr/>
        <p:txBody>
          <a:bodyPr/>
          <a:lstStyle/>
          <a:p>
            <a:r>
              <a:rPr lang="en-US"/>
              <a:t>© 2024 4 Dreams Escape Game Seattle. All Rights Reserved.</a:t>
            </a:r>
          </a:p>
        </p:txBody>
      </p:sp>
      <p:sp>
        <p:nvSpPr>
          <p:cNvPr id="7" name="Slide Number Placeholder 6">
            <a:extLst>
              <a:ext uri="{FF2B5EF4-FFF2-40B4-BE49-F238E27FC236}">
                <a16:creationId xmlns:a16="http://schemas.microsoft.com/office/drawing/2014/main" id="{57AE98EC-A938-E4E0-67B7-B2D33EE5EF25}"/>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403580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F751-4074-AD49-A42D-2D3CD945FB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A7044-08D4-F01E-4B74-D7211B2718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1024F0-FFBC-98D7-11E7-C0AB8965C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41EDC-B1F2-0937-56B0-37284EE5B2B1}"/>
              </a:ext>
            </a:extLst>
          </p:cNvPr>
          <p:cNvSpPr>
            <a:spLocks noGrp="1"/>
          </p:cNvSpPr>
          <p:nvPr>
            <p:ph type="dt" sz="half" idx="10"/>
          </p:nvPr>
        </p:nvSpPr>
        <p:spPr/>
        <p:txBody>
          <a:bodyPr/>
          <a:lstStyle/>
          <a:p>
            <a:fld id="{FA6FD64F-A52E-40BF-B0EF-CD3855062E91}" type="datetime1">
              <a:rPr lang="en-US" smtClean="0"/>
              <a:t>1/6/2025</a:t>
            </a:fld>
            <a:endParaRPr lang="en-US"/>
          </a:p>
        </p:txBody>
      </p:sp>
      <p:sp>
        <p:nvSpPr>
          <p:cNvPr id="6" name="Footer Placeholder 5">
            <a:extLst>
              <a:ext uri="{FF2B5EF4-FFF2-40B4-BE49-F238E27FC236}">
                <a16:creationId xmlns:a16="http://schemas.microsoft.com/office/drawing/2014/main" id="{B7ED8DFE-0549-D019-B7BE-35615D91F65B}"/>
              </a:ext>
            </a:extLst>
          </p:cNvPr>
          <p:cNvSpPr>
            <a:spLocks noGrp="1"/>
          </p:cNvSpPr>
          <p:nvPr>
            <p:ph type="ftr" sz="quarter" idx="11"/>
          </p:nvPr>
        </p:nvSpPr>
        <p:spPr/>
        <p:txBody>
          <a:bodyPr/>
          <a:lstStyle/>
          <a:p>
            <a:r>
              <a:rPr lang="en-US"/>
              <a:t>© 2024 4 Dreams Escape Game Seattle. All Rights Reserved.</a:t>
            </a:r>
          </a:p>
        </p:txBody>
      </p:sp>
      <p:sp>
        <p:nvSpPr>
          <p:cNvPr id="7" name="Slide Number Placeholder 6">
            <a:extLst>
              <a:ext uri="{FF2B5EF4-FFF2-40B4-BE49-F238E27FC236}">
                <a16:creationId xmlns:a16="http://schemas.microsoft.com/office/drawing/2014/main" id="{C5B4012A-10A8-81FA-946B-195B64CEAB3C}"/>
              </a:ext>
            </a:extLst>
          </p:cNvPr>
          <p:cNvSpPr>
            <a:spLocks noGrp="1"/>
          </p:cNvSpPr>
          <p:nvPr>
            <p:ph type="sldNum" sz="quarter" idx="12"/>
          </p:nvPr>
        </p:nvSpPr>
        <p:spPr/>
        <p:txBody>
          <a:bodyPr/>
          <a:lstStyle/>
          <a:p>
            <a:fld id="{D7BD769E-8D9C-4E8C-AD22-43FDF670FCA6}" type="slidenum">
              <a:rPr lang="en-US" smtClean="0"/>
              <a:t>‹#›</a:t>
            </a:fld>
            <a:endParaRPr lang="en-US"/>
          </a:p>
        </p:txBody>
      </p:sp>
    </p:spTree>
    <p:extLst>
      <p:ext uri="{BB962C8B-B14F-4D97-AF65-F5344CB8AC3E}">
        <p14:creationId xmlns:p14="http://schemas.microsoft.com/office/powerpoint/2010/main" val="48712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B1922F-5F4C-C82E-328B-A4638CBBC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E34EC4-C2C1-3C34-06EB-B8987A3D61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F261A-F2D0-B9BC-94C8-C183E8F34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E0CAF-F59C-4EFC-8536-8CE9D173207D}" type="datetime1">
              <a:rPr lang="en-US" smtClean="0"/>
              <a:t>1/6/2025</a:t>
            </a:fld>
            <a:endParaRPr lang="en-US"/>
          </a:p>
        </p:txBody>
      </p:sp>
      <p:sp>
        <p:nvSpPr>
          <p:cNvPr id="5" name="Footer Placeholder 4">
            <a:extLst>
              <a:ext uri="{FF2B5EF4-FFF2-40B4-BE49-F238E27FC236}">
                <a16:creationId xmlns:a16="http://schemas.microsoft.com/office/drawing/2014/main" id="{9EDCC615-C126-DC52-534B-9F84A2627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 2024 4 Dreams Escape Game Seattle. All Rights Reserved.</a:t>
            </a:r>
          </a:p>
        </p:txBody>
      </p:sp>
      <p:sp>
        <p:nvSpPr>
          <p:cNvPr id="6" name="Slide Number Placeholder 5">
            <a:extLst>
              <a:ext uri="{FF2B5EF4-FFF2-40B4-BE49-F238E27FC236}">
                <a16:creationId xmlns:a16="http://schemas.microsoft.com/office/drawing/2014/main" id="{5069B1FC-A344-AAF8-4A88-49053F132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BD769E-8D9C-4E8C-AD22-43FDF670FCA6}" type="slidenum">
              <a:rPr lang="en-US" smtClean="0"/>
              <a:t>‹#›</a:t>
            </a:fld>
            <a:endParaRPr lang="en-US"/>
          </a:p>
        </p:txBody>
      </p:sp>
    </p:spTree>
    <p:extLst>
      <p:ext uri="{BB962C8B-B14F-4D97-AF65-F5344CB8AC3E}">
        <p14:creationId xmlns:p14="http://schemas.microsoft.com/office/powerpoint/2010/main" val="203569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8" Type="http://schemas.openxmlformats.org/officeDocument/2006/relationships/hyperlink" Target="http://4dreamsescape.com/" TargetMode="External"/><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0.png"/><Relationship Id="rId4" Type="http://schemas.openxmlformats.org/officeDocument/2006/relationships/image" Target="../media/image6.jpeg"/><Relationship Id="rId9" Type="http://schemas.openxmlformats.org/officeDocument/2006/relationships/hyperlink" Target="mailto:Seattle4Dreams@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9E32ADA6-21A5-3D30-20BF-E2638CCF13B0}"/>
              </a:ext>
            </a:extLst>
          </p:cNvPr>
          <p:cNvGrpSpPr/>
          <p:nvPr/>
        </p:nvGrpSpPr>
        <p:grpSpPr>
          <a:xfrm>
            <a:off x="0" y="0"/>
            <a:ext cx="12192000" cy="6858000"/>
            <a:chOff x="0" y="0"/>
            <a:chExt cx="12192000" cy="6858000"/>
          </a:xfrm>
        </p:grpSpPr>
        <p:grpSp>
          <p:nvGrpSpPr>
            <p:cNvPr id="29" name="Group 28">
              <a:extLst>
                <a:ext uri="{FF2B5EF4-FFF2-40B4-BE49-F238E27FC236}">
                  <a16:creationId xmlns:a16="http://schemas.microsoft.com/office/drawing/2014/main" id="{3EB640BC-6118-AFA3-A6F0-4D73251663FD}"/>
                </a:ext>
              </a:extLst>
            </p:cNvPr>
            <p:cNvGrpSpPr/>
            <p:nvPr/>
          </p:nvGrpSpPr>
          <p:grpSpPr>
            <a:xfrm>
              <a:off x="0" y="0"/>
              <a:ext cx="12192000" cy="6858000"/>
              <a:chOff x="0" y="0"/>
              <a:chExt cx="12192000" cy="6858000"/>
            </a:xfrm>
          </p:grpSpPr>
          <p:sp>
            <p:nvSpPr>
              <p:cNvPr id="21" name="Rectangle 20">
                <a:extLst>
                  <a:ext uri="{FF2B5EF4-FFF2-40B4-BE49-F238E27FC236}">
                    <a16:creationId xmlns:a16="http://schemas.microsoft.com/office/drawing/2014/main" id="{F1B89E6B-3C97-F286-A0A8-0B2124531153}"/>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2E8B9E3-8EB0-E3ED-01A9-49EE23D07AA1}"/>
                  </a:ext>
                </a:extLst>
              </p:cNvPr>
              <p:cNvSpPr/>
              <p:nvPr/>
            </p:nvSpPr>
            <p:spPr>
              <a:xfrm>
                <a:off x="331304" y="311425"/>
                <a:ext cx="11516139" cy="6248401"/>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black and white square with a white text and a mustache&#10;&#10;Description automatically generated">
              <a:extLst>
                <a:ext uri="{FF2B5EF4-FFF2-40B4-BE49-F238E27FC236}">
                  <a16:creationId xmlns:a16="http://schemas.microsoft.com/office/drawing/2014/main" id="{1102AD37-7C77-CBEA-CD73-18603B766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204" y="1126600"/>
              <a:ext cx="3925591" cy="4604800"/>
            </a:xfrm>
            <a:prstGeom prst="rect">
              <a:avLst/>
            </a:prstGeom>
          </p:spPr>
        </p:pic>
        <p:sp>
          <p:nvSpPr>
            <p:cNvPr id="35" name="TextBox 34">
              <a:extLst>
                <a:ext uri="{FF2B5EF4-FFF2-40B4-BE49-F238E27FC236}">
                  <a16:creationId xmlns:a16="http://schemas.microsoft.com/office/drawing/2014/main" id="{F87E18AB-E489-7694-7D52-223648FCFA86}"/>
                </a:ext>
              </a:extLst>
            </p:cNvPr>
            <p:cNvSpPr txBox="1"/>
            <p:nvPr/>
          </p:nvSpPr>
          <p:spPr>
            <a:xfrm>
              <a:off x="4309532" y="5900244"/>
              <a:ext cx="3572934" cy="523220"/>
            </a:xfrm>
            <a:prstGeom prst="rect">
              <a:avLst/>
            </a:prstGeom>
            <a:noFill/>
          </p:spPr>
          <p:txBody>
            <a:bodyPr wrap="square" rtlCol="0">
              <a:spAutoFit/>
            </a:bodyPr>
            <a:lstStyle/>
            <a:p>
              <a:pPr algn="ctr"/>
              <a:r>
                <a:rPr lang="en-US" sz="1400" dirty="0">
                  <a:latin typeface="Californian FB" panose="0207040306080B030204" pitchFamily="18" charset="0"/>
                </a:rPr>
                <a:t>2500 5</a:t>
              </a:r>
              <a:r>
                <a:rPr lang="en-US" sz="1400" baseline="30000" dirty="0">
                  <a:latin typeface="Californian FB" panose="0207040306080B030204" pitchFamily="18" charset="0"/>
                </a:rPr>
                <a:t>th</a:t>
              </a:r>
              <a:r>
                <a:rPr lang="en-US" sz="1400" dirty="0">
                  <a:latin typeface="Californian FB" panose="0207040306080B030204" pitchFamily="18" charset="0"/>
                </a:rPr>
                <a:t> Ave Seattle 98121</a:t>
              </a:r>
            </a:p>
            <a:p>
              <a:pPr algn="ctr"/>
              <a:r>
                <a:rPr lang="en-US" sz="1400" dirty="0">
                  <a:latin typeface="Californian FB" panose="0207040306080B030204" pitchFamily="18" charset="0"/>
                </a:rPr>
                <a:t>(206) 397-0097</a:t>
              </a:r>
            </a:p>
          </p:txBody>
        </p:sp>
      </p:grpSp>
    </p:spTree>
    <p:extLst>
      <p:ext uri="{BB962C8B-B14F-4D97-AF65-F5344CB8AC3E}">
        <p14:creationId xmlns:p14="http://schemas.microsoft.com/office/powerpoint/2010/main" val="43191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A2C7B60-F1DC-BA30-0730-E4E8994F4FE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5FC06F4-D833-1C8E-2670-18B82FCE6829}"/>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6B5066-E260-A5B7-0484-B216D70F4DF1}"/>
                </a:ext>
              </a:extLst>
            </p:cNvPr>
            <p:cNvSpPr/>
            <p:nvPr/>
          </p:nvSpPr>
          <p:spPr>
            <a:xfrm>
              <a:off x="331304" y="311425"/>
              <a:ext cx="11516139" cy="62484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2">
            <a:extLst>
              <a:ext uri="{FF2B5EF4-FFF2-40B4-BE49-F238E27FC236}">
                <a16:creationId xmlns:a16="http://schemas.microsoft.com/office/drawing/2014/main" id="{1E477ABA-95FA-5D99-22A4-FED076E2AEB1}"/>
              </a:ext>
            </a:extLst>
          </p:cNvPr>
          <p:cNvSpPr>
            <a:spLocks noGrp="1"/>
          </p:cNvSpPr>
          <p:nvPr>
            <p:ph type="ftr" sz="quarter" idx="11"/>
          </p:nvPr>
        </p:nvSpPr>
        <p:spPr>
          <a:xfrm>
            <a:off x="3678169" y="6526351"/>
            <a:ext cx="4949687" cy="365125"/>
          </a:xfrm>
        </p:spPr>
        <p:txBody>
          <a:bodyPr/>
          <a:lstStyle/>
          <a:p>
            <a:r>
              <a:rPr lang="en-US" dirty="0"/>
              <a:t>© 2024 4 Dreams Escape Game Seattle. All Rights Reserved.</a:t>
            </a:r>
          </a:p>
        </p:txBody>
      </p:sp>
      <p:sp>
        <p:nvSpPr>
          <p:cNvPr id="21" name="TextBox 20">
            <a:extLst>
              <a:ext uri="{FF2B5EF4-FFF2-40B4-BE49-F238E27FC236}">
                <a16:creationId xmlns:a16="http://schemas.microsoft.com/office/drawing/2014/main" id="{324F7F8A-5240-970A-EC27-EFAE95FDC813}"/>
              </a:ext>
            </a:extLst>
          </p:cNvPr>
          <p:cNvSpPr txBox="1"/>
          <p:nvPr/>
        </p:nvSpPr>
        <p:spPr>
          <a:xfrm>
            <a:off x="3130825" y="735495"/>
            <a:ext cx="5917095" cy="584775"/>
          </a:xfrm>
          <a:prstGeom prst="rect">
            <a:avLst/>
          </a:prstGeom>
          <a:noFill/>
        </p:spPr>
        <p:txBody>
          <a:bodyPr wrap="square" rtlCol="0">
            <a:spAutoFit/>
          </a:bodyPr>
          <a:lstStyle/>
          <a:p>
            <a:r>
              <a:rPr lang="en-US" sz="3200" b="1" dirty="0">
                <a:solidFill>
                  <a:schemeClr val="bg1"/>
                </a:solidFill>
                <a:latin typeface="Californian FB" panose="0207040306080B030204" pitchFamily="18" charset="0"/>
              </a:rPr>
              <a:t>About 4 Dreams Escape Room</a:t>
            </a:r>
          </a:p>
        </p:txBody>
      </p:sp>
      <p:sp>
        <p:nvSpPr>
          <p:cNvPr id="23" name="TextBox 22">
            <a:extLst>
              <a:ext uri="{FF2B5EF4-FFF2-40B4-BE49-F238E27FC236}">
                <a16:creationId xmlns:a16="http://schemas.microsoft.com/office/drawing/2014/main" id="{DAD8A414-3495-15D7-4879-CBE1938AA0DD}"/>
              </a:ext>
            </a:extLst>
          </p:cNvPr>
          <p:cNvSpPr txBox="1"/>
          <p:nvPr/>
        </p:nvSpPr>
        <p:spPr>
          <a:xfrm>
            <a:off x="934277" y="1537251"/>
            <a:ext cx="5234609" cy="4093428"/>
          </a:xfrm>
          <a:prstGeom prst="rect">
            <a:avLst/>
          </a:prstGeom>
          <a:noFill/>
        </p:spPr>
        <p:txBody>
          <a:bodyPr wrap="square" rtlCol="0">
            <a:spAutoFit/>
          </a:bodyPr>
          <a:lstStyle/>
          <a:p>
            <a:r>
              <a:rPr lang="en-US" sz="2000" dirty="0">
                <a:solidFill>
                  <a:schemeClr val="bg1"/>
                </a:solidFill>
                <a:latin typeface="Californian FB" panose="0207040306080B030204" pitchFamily="18" charset="0"/>
              </a:rPr>
              <a:t>Established in Feb 2024, 4 Dreams is one of the newest Escape Rooms in Seattle. We built this room with unique design which allows gamers to experience 4 “Dream” rooms in single session. Each room has 4 puzzles so you will enjoy solving 16 unique puzzles! The puzzles are designed to be solved as a team. We are expanding to new locations on the East side in Spring 2025!</a:t>
            </a:r>
          </a:p>
          <a:p>
            <a:endParaRPr lang="en-US" sz="2000" dirty="0">
              <a:solidFill>
                <a:schemeClr val="bg1"/>
              </a:solidFill>
              <a:latin typeface="Californian FB" panose="0207040306080B030204" pitchFamily="18" charset="0"/>
            </a:endParaRPr>
          </a:p>
          <a:p>
            <a:r>
              <a:rPr lang="en-US" sz="2000" dirty="0">
                <a:solidFill>
                  <a:schemeClr val="bg1"/>
                </a:solidFill>
                <a:latin typeface="Californian FB" panose="0207040306080B030204" pitchFamily="18" charset="0"/>
              </a:rPr>
              <a:t>4 Dreams is owned by a Seattle Tech Executive who is passionate in providing fun and bonding experience to the Corporate customers!</a:t>
            </a:r>
          </a:p>
        </p:txBody>
      </p:sp>
      <p:pic>
        <p:nvPicPr>
          <p:cNvPr id="31" name="Picture 30" descr="A sign on the side of a road&#10;&#10;Description automatically generated">
            <a:extLst>
              <a:ext uri="{FF2B5EF4-FFF2-40B4-BE49-F238E27FC236}">
                <a16:creationId xmlns:a16="http://schemas.microsoft.com/office/drawing/2014/main" id="{F02E16E6-2F38-6525-9C7D-05074BB3A85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8726" y="1600389"/>
            <a:ext cx="3206596" cy="4275462"/>
          </a:xfrm>
          <a:prstGeom prst="rect">
            <a:avLst/>
          </a:prstGeom>
        </p:spPr>
      </p:pic>
    </p:spTree>
    <p:extLst>
      <p:ext uri="{BB962C8B-B14F-4D97-AF65-F5344CB8AC3E}">
        <p14:creationId xmlns:p14="http://schemas.microsoft.com/office/powerpoint/2010/main" val="7219840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AD1EE-69F0-02A7-DDF9-BCDAA4F441D4}"/>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5FC06F4-D833-1C8E-2670-18B82FCE6829}"/>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6B5066-E260-A5B7-0484-B216D70F4DF1}"/>
                </a:ext>
              </a:extLst>
            </p:cNvPr>
            <p:cNvSpPr/>
            <p:nvPr/>
          </p:nvSpPr>
          <p:spPr>
            <a:xfrm>
              <a:off x="331304" y="311425"/>
              <a:ext cx="11516139" cy="62484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B87DCB25-BE7E-BCD7-0AC7-A7833012EA6E}"/>
              </a:ext>
            </a:extLst>
          </p:cNvPr>
          <p:cNvPicPr>
            <a:picLocks noChangeAspect="1"/>
          </p:cNvPicPr>
          <p:nvPr/>
        </p:nvPicPr>
        <p:blipFill>
          <a:blip r:embed="rId4"/>
          <a:stretch>
            <a:fillRect/>
          </a:stretch>
        </p:blipFill>
        <p:spPr>
          <a:xfrm>
            <a:off x="1820790" y="356536"/>
            <a:ext cx="8537165" cy="6158178"/>
          </a:xfrm>
          <a:prstGeom prst="rect">
            <a:avLst/>
          </a:prstGeom>
        </p:spPr>
      </p:pic>
      <p:sp>
        <p:nvSpPr>
          <p:cNvPr id="13" name="Footer Placeholder 12">
            <a:extLst>
              <a:ext uri="{FF2B5EF4-FFF2-40B4-BE49-F238E27FC236}">
                <a16:creationId xmlns:a16="http://schemas.microsoft.com/office/drawing/2014/main" id="{1E477ABA-95FA-5D99-22A4-FED076E2AEB1}"/>
              </a:ext>
            </a:extLst>
          </p:cNvPr>
          <p:cNvSpPr>
            <a:spLocks noGrp="1"/>
          </p:cNvSpPr>
          <p:nvPr>
            <p:ph type="ftr" sz="quarter" idx="11"/>
          </p:nvPr>
        </p:nvSpPr>
        <p:spPr>
          <a:xfrm>
            <a:off x="3678169" y="6526351"/>
            <a:ext cx="4949687" cy="365125"/>
          </a:xfrm>
        </p:spPr>
        <p:txBody>
          <a:bodyPr/>
          <a:lstStyle/>
          <a:p>
            <a:r>
              <a:rPr lang="en-US" dirty="0"/>
              <a:t>© 2024 4 Dreams Escape Game Seattle. All Rights Reserved.</a:t>
            </a:r>
          </a:p>
        </p:txBody>
      </p:sp>
    </p:spTree>
    <p:extLst>
      <p:ext uri="{BB962C8B-B14F-4D97-AF65-F5344CB8AC3E}">
        <p14:creationId xmlns:p14="http://schemas.microsoft.com/office/powerpoint/2010/main" val="15150710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7A50FD0-747C-67DD-7669-E4DA0A7BD30D}"/>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5FC06F4-D833-1C8E-2670-18B82FCE6829}"/>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6B5066-E260-A5B7-0484-B216D70F4DF1}"/>
                </a:ext>
              </a:extLst>
            </p:cNvPr>
            <p:cNvSpPr/>
            <p:nvPr/>
          </p:nvSpPr>
          <p:spPr>
            <a:xfrm>
              <a:off x="331304" y="311425"/>
              <a:ext cx="11516139" cy="62484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2">
            <a:extLst>
              <a:ext uri="{FF2B5EF4-FFF2-40B4-BE49-F238E27FC236}">
                <a16:creationId xmlns:a16="http://schemas.microsoft.com/office/drawing/2014/main" id="{1E477ABA-95FA-5D99-22A4-FED076E2AEB1}"/>
              </a:ext>
            </a:extLst>
          </p:cNvPr>
          <p:cNvSpPr>
            <a:spLocks noGrp="1"/>
          </p:cNvSpPr>
          <p:nvPr>
            <p:ph type="ftr" sz="quarter" idx="11"/>
          </p:nvPr>
        </p:nvSpPr>
        <p:spPr>
          <a:xfrm>
            <a:off x="3678169" y="6526351"/>
            <a:ext cx="4949687" cy="365125"/>
          </a:xfrm>
        </p:spPr>
        <p:txBody>
          <a:bodyPr/>
          <a:lstStyle/>
          <a:p>
            <a:r>
              <a:rPr lang="en-US" dirty="0"/>
              <a:t>© 2024 4 Dreams Escape Game Seattle. All Rights Reserved.</a:t>
            </a:r>
          </a:p>
        </p:txBody>
      </p:sp>
      <p:pic>
        <p:nvPicPr>
          <p:cNvPr id="4" name="Picture 3">
            <a:extLst>
              <a:ext uri="{FF2B5EF4-FFF2-40B4-BE49-F238E27FC236}">
                <a16:creationId xmlns:a16="http://schemas.microsoft.com/office/drawing/2014/main" id="{713E63CA-37D7-1DDA-52C1-02485C7137E8}"/>
              </a:ext>
            </a:extLst>
          </p:cNvPr>
          <p:cNvPicPr>
            <a:picLocks noChangeAspect="1"/>
          </p:cNvPicPr>
          <p:nvPr/>
        </p:nvPicPr>
        <p:blipFill>
          <a:blip r:embed="rId4"/>
          <a:stretch>
            <a:fillRect/>
          </a:stretch>
        </p:blipFill>
        <p:spPr>
          <a:xfrm>
            <a:off x="5698435" y="1853164"/>
            <a:ext cx="5430731" cy="3900096"/>
          </a:xfrm>
          <a:prstGeom prst="rect">
            <a:avLst/>
          </a:prstGeom>
        </p:spPr>
      </p:pic>
      <p:sp>
        <p:nvSpPr>
          <p:cNvPr id="5" name="TextBox 4">
            <a:extLst>
              <a:ext uri="{FF2B5EF4-FFF2-40B4-BE49-F238E27FC236}">
                <a16:creationId xmlns:a16="http://schemas.microsoft.com/office/drawing/2014/main" id="{CECBF247-6CB9-13C2-769B-BA551E4F7CDC}"/>
              </a:ext>
            </a:extLst>
          </p:cNvPr>
          <p:cNvSpPr txBox="1"/>
          <p:nvPr/>
        </p:nvSpPr>
        <p:spPr>
          <a:xfrm>
            <a:off x="894522" y="1788935"/>
            <a:ext cx="3412436" cy="4093428"/>
          </a:xfrm>
          <a:prstGeom prst="rect">
            <a:avLst/>
          </a:prstGeom>
          <a:noFill/>
        </p:spPr>
        <p:txBody>
          <a:bodyPr wrap="square" rtlCol="0">
            <a:spAutoFit/>
          </a:bodyPr>
          <a:lstStyle/>
          <a:p>
            <a:r>
              <a:rPr lang="en-US" sz="2000" dirty="0">
                <a:solidFill>
                  <a:schemeClr val="bg1"/>
                </a:solidFill>
                <a:latin typeface="Californian FB" panose="0207040306080B030204" pitchFamily="18" charset="0"/>
              </a:rPr>
              <a:t>We are in the Belltown area in Seattle on the 5</a:t>
            </a:r>
            <a:r>
              <a:rPr lang="en-US" sz="2000" baseline="30000" dirty="0">
                <a:solidFill>
                  <a:schemeClr val="bg1"/>
                </a:solidFill>
                <a:latin typeface="Californian FB" panose="0207040306080B030204" pitchFamily="18" charset="0"/>
              </a:rPr>
              <a:t>th</a:t>
            </a:r>
            <a:r>
              <a:rPr lang="en-US" sz="2000" dirty="0">
                <a:solidFill>
                  <a:schemeClr val="bg1"/>
                </a:solidFill>
                <a:latin typeface="Californian FB" panose="0207040306080B030204" pitchFamily="18" charset="0"/>
              </a:rPr>
              <a:t> </a:t>
            </a:r>
            <a:r>
              <a:rPr lang="en-US" sz="2000" dirty="0" err="1">
                <a:solidFill>
                  <a:schemeClr val="bg1"/>
                </a:solidFill>
                <a:latin typeface="Californian FB" panose="0207040306080B030204" pitchFamily="18" charset="0"/>
              </a:rPr>
              <a:t>ave.</a:t>
            </a:r>
            <a:r>
              <a:rPr lang="en-US" sz="2000" dirty="0">
                <a:solidFill>
                  <a:schemeClr val="bg1"/>
                </a:solidFill>
                <a:latin typeface="Californian FB" panose="0207040306080B030204" pitchFamily="18" charset="0"/>
              </a:rPr>
              <a:t> We are perfectly located near Space Needle, Pacific Science Center, Pier, Pike Place market, West Lake Mall. There is so much to do and see around! Plan you day to eat near by and spend an hour or so experiencing our Escape Room!</a:t>
            </a:r>
          </a:p>
          <a:p>
            <a:endParaRPr lang="en-US" sz="2000" dirty="0">
              <a:solidFill>
                <a:schemeClr val="bg1"/>
              </a:solidFill>
              <a:latin typeface="Californian FB" panose="0207040306080B030204" pitchFamily="18" charset="0"/>
            </a:endParaRPr>
          </a:p>
          <a:p>
            <a:r>
              <a:rPr lang="en-US" sz="2000" dirty="0">
                <a:solidFill>
                  <a:schemeClr val="bg1"/>
                </a:solidFill>
                <a:latin typeface="Californian FB" panose="0207040306080B030204" pitchFamily="18" charset="0"/>
              </a:rPr>
              <a:t>For the East side folks, we can arrange rides for your team!</a:t>
            </a:r>
          </a:p>
        </p:txBody>
      </p:sp>
      <p:sp>
        <p:nvSpPr>
          <p:cNvPr id="9" name="TextBox 8">
            <a:extLst>
              <a:ext uri="{FF2B5EF4-FFF2-40B4-BE49-F238E27FC236}">
                <a16:creationId xmlns:a16="http://schemas.microsoft.com/office/drawing/2014/main" id="{219C8BAA-CF20-F5B5-B06F-B5FBE8E60247}"/>
              </a:ext>
            </a:extLst>
          </p:cNvPr>
          <p:cNvSpPr txBox="1"/>
          <p:nvPr/>
        </p:nvSpPr>
        <p:spPr>
          <a:xfrm>
            <a:off x="3194464" y="742120"/>
            <a:ext cx="5917095" cy="584775"/>
          </a:xfrm>
          <a:prstGeom prst="rect">
            <a:avLst/>
          </a:prstGeom>
          <a:noFill/>
        </p:spPr>
        <p:txBody>
          <a:bodyPr wrap="square" rtlCol="0">
            <a:spAutoFit/>
          </a:bodyPr>
          <a:lstStyle/>
          <a:p>
            <a:pPr algn="ctr"/>
            <a:r>
              <a:rPr lang="en-US" sz="3200" b="1" dirty="0">
                <a:solidFill>
                  <a:schemeClr val="bg1"/>
                </a:solidFill>
                <a:latin typeface="Californian FB" panose="0207040306080B030204" pitchFamily="18" charset="0"/>
              </a:rPr>
              <a:t>Where to find us?</a:t>
            </a:r>
          </a:p>
        </p:txBody>
      </p:sp>
      <p:sp>
        <p:nvSpPr>
          <p:cNvPr id="10" name="TextBox 9">
            <a:extLst>
              <a:ext uri="{FF2B5EF4-FFF2-40B4-BE49-F238E27FC236}">
                <a16:creationId xmlns:a16="http://schemas.microsoft.com/office/drawing/2014/main" id="{19F149B5-8BD0-8590-09B0-08B468EE7168}"/>
              </a:ext>
            </a:extLst>
          </p:cNvPr>
          <p:cNvSpPr txBox="1"/>
          <p:nvPr/>
        </p:nvSpPr>
        <p:spPr>
          <a:xfrm>
            <a:off x="6627333" y="5816367"/>
            <a:ext cx="3572934" cy="461665"/>
          </a:xfrm>
          <a:prstGeom prst="rect">
            <a:avLst/>
          </a:prstGeom>
          <a:noFill/>
        </p:spPr>
        <p:txBody>
          <a:bodyPr wrap="square" rtlCol="0">
            <a:spAutoFit/>
          </a:bodyPr>
          <a:lstStyle/>
          <a:p>
            <a:pPr algn="ctr"/>
            <a:r>
              <a:rPr lang="en-US" sz="1200" dirty="0">
                <a:solidFill>
                  <a:schemeClr val="bg1"/>
                </a:solidFill>
                <a:latin typeface="Brookshire"/>
              </a:rPr>
              <a:t>2500 5</a:t>
            </a:r>
            <a:r>
              <a:rPr lang="en-US" sz="1200" baseline="30000" dirty="0">
                <a:solidFill>
                  <a:schemeClr val="bg1"/>
                </a:solidFill>
                <a:latin typeface="Brookshire"/>
              </a:rPr>
              <a:t>th</a:t>
            </a:r>
            <a:r>
              <a:rPr lang="en-US" sz="1200" dirty="0">
                <a:solidFill>
                  <a:schemeClr val="bg1"/>
                </a:solidFill>
                <a:latin typeface="Brookshire"/>
              </a:rPr>
              <a:t> Ave Seattle 98121</a:t>
            </a:r>
          </a:p>
          <a:p>
            <a:pPr algn="ctr"/>
            <a:r>
              <a:rPr lang="en-US" sz="1200" dirty="0">
                <a:solidFill>
                  <a:schemeClr val="bg1"/>
                </a:solidFill>
                <a:latin typeface="Brookshire"/>
              </a:rPr>
              <a:t>206-397-0097</a:t>
            </a:r>
          </a:p>
        </p:txBody>
      </p:sp>
    </p:spTree>
    <p:extLst>
      <p:ext uri="{BB962C8B-B14F-4D97-AF65-F5344CB8AC3E}">
        <p14:creationId xmlns:p14="http://schemas.microsoft.com/office/powerpoint/2010/main" val="34846719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7D8DEB-4C8A-5D7C-2AA0-1DB67CBDD773}"/>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5FC06F4-D833-1C8E-2670-18B82FCE6829}"/>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6B5066-E260-A5B7-0484-B216D70F4DF1}"/>
                </a:ext>
              </a:extLst>
            </p:cNvPr>
            <p:cNvSpPr/>
            <p:nvPr/>
          </p:nvSpPr>
          <p:spPr>
            <a:xfrm>
              <a:off x="331304" y="311425"/>
              <a:ext cx="11516139" cy="62484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2">
            <a:extLst>
              <a:ext uri="{FF2B5EF4-FFF2-40B4-BE49-F238E27FC236}">
                <a16:creationId xmlns:a16="http://schemas.microsoft.com/office/drawing/2014/main" id="{1E477ABA-95FA-5D99-22A4-FED076E2AEB1}"/>
              </a:ext>
            </a:extLst>
          </p:cNvPr>
          <p:cNvSpPr>
            <a:spLocks noGrp="1"/>
          </p:cNvSpPr>
          <p:nvPr>
            <p:ph type="ftr" sz="quarter" idx="11"/>
          </p:nvPr>
        </p:nvSpPr>
        <p:spPr>
          <a:xfrm>
            <a:off x="3678169" y="6526351"/>
            <a:ext cx="4949687" cy="365125"/>
          </a:xfrm>
        </p:spPr>
        <p:txBody>
          <a:bodyPr/>
          <a:lstStyle/>
          <a:p>
            <a:r>
              <a:rPr lang="en-US" dirty="0"/>
              <a:t>© 2024 4 Dreams Escape Game Seattle. All Rights Reserved.</a:t>
            </a:r>
          </a:p>
        </p:txBody>
      </p:sp>
      <p:pic>
        <p:nvPicPr>
          <p:cNvPr id="3" name="Picture 2" descr="A group of people wearing steampunk clothing&#10;&#10;Description automatically generated">
            <a:extLst>
              <a:ext uri="{FF2B5EF4-FFF2-40B4-BE49-F238E27FC236}">
                <a16:creationId xmlns:a16="http://schemas.microsoft.com/office/drawing/2014/main" id="{BB50EF6B-8099-718C-CB96-6B185524B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02" y="1618071"/>
            <a:ext cx="5242881" cy="4432287"/>
          </a:xfrm>
          <a:prstGeom prst="rect">
            <a:avLst/>
          </a:prstGeom>
          <a:ln w="38100">
            <a:solidFill>
              <a:srgbClr val="DBBA8F"/>
            </a:solidFill>
          </a:ln>
        </p:spPr>
      </p:pic>
      <p:sp>
        <p:nvSpPr>
          <p:cNvPr id="4" name="TextBox 3">
            <a:extLst>
              <a:ext uri="{FF2B5EF4-FFF2-40B4-BE49-F238E27FC236}">
                <a16:creationId xmlns:a16="http://schemas.microsoft.com/office/drawing/2014/main" id="{2DF1329A-1EFA-A221-82E1-F37E1ACC5118}"/>
              </a:ext>
            </a:extLst>
          </p:cNvPr>
          <p:cNvSpPr txBox="1"/>
          <p:nvPr/>
        </p:nvSpPr>
        <p:spPr>
          <a:xfrm>
            <a:off x="6884504" y="1572058"/>
            <a:ext cx="4618383" cy="4524315"/>
          </a:xfrm>
          <a:prstGeom prst="rect">
            <a:avLst/>
          </a:prstGeom>
          <a:noFill/>
        </p:spPr>
        <p:txBody>
          <a:bodyPr wrap="square" rtlCol="0">
            <a:spAutoFit/>
          </a:bodyPr>
          <a:lstStyle/>
          <a:p>
            <a:pPr marL="285750" indent="-285750">
              <a:buFont typeface="Wingdings" panose="05000000000000000000" pitchFamily="2" charset="2"/>
              <a:buChar char="ü"/>
            </a:pPr>
            <a:r>
              <a:rPr lang="en-US" dirty="0">
                <a:solidFill>
                  <a:schemeClr val="bg1"/>
                </a:solidFill>
                <a:latin typeface="Californian FB" panose="0207040306080B030204" pitchFamily="18" charset="0"/>
              </a:rPr>
              <a:t>Team Building – work as a team to solve the puzzles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Race against time – Solve puzzles within 20 mins in each of the 4 rooms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Race against each other – Team that solves all puzzles and escapes, wins a prize!</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Free memorabilia for all players!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Photobooth to take pictures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Feature on our Facebook and Instagram</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Additional board games and puzzles</a:t>
            </a:r>
          </a:p>
          <a:p>
            <a:endParaRPr lang="en-US" b="1" dirty="0">
              <a:solidFill>
                <a:schemeClr val="bg1"/>
              </a:solidFill>
              <a:latin typeface="Californian FB" panose="0207040306080B030204" pitchFamily="18" charset="0"/>
            </a:endParaRPr>
          </a:p>
          <a:p>
            <a:r>
              <a:rPr lang="en-US" dirty="0">
                <a:solidFill>
                  <a:schemeClr val="bg1"/>
                </a:solidFill>
                <a:latin typeface="Californian FB" panose="0207040306080B030204" pitchFamily="18" charset="0"/>
              </a:rPr>
              <a:t>Additional Services for extra cost</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Food, Snacks and Drinks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Custom decoration/setup</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Gifts – T-shirts, coffee mugs, </a:t>
            </a:r>
            <a:r>
              <a:rPr lang="en-US">
                <a:solidFill>
                  <a:schemeClr val="bg1"/>
                </a:solidFill>
                <a:latin typeface="Californian FB" panose="0207040306080B030204" pitchFamily="18" charset="0"/>
              </a:rPr>
              <a:t>hats, small </a:t>
            </a:r>
            <a:r>
              <a:rPr lang="en-US" dirty="0">
                <a:solidFill>
                  <a:schemeClr val="bg1"/>
                </a:solidFill>
                <a:latin typeface="Californian FB" panose="0207040306080B030204" pitchFamily="18" charset="0"/>
              </a:rPr>
              <a:t>puzzles</a:t>
            </a:r>
          </a:p>
        </p:txBody>
      </p:sp>
      <p:sp>
        <p:nvSpPr>
          <p:cNvPr id="5" name="TextBox 4">
            <a:extLst>
              <a:ext uri="{FF2B5EF4-FFF2-40B4-BE49-F238E27FC236}">
                <a16:creationId xmlns:a16="http://schemas.microsoft.com/office/drawing/2014/main" id="{D4CF8480-B5A9-149F-CEE7-BD4637CED76D}"/>
              </a:ext>
            </a:extLst>
          </p:cNvPr>
          <p:cNvSpPr txBox="1"/>
          <p:nvPr/>
        </p:nvSpPr>
        <p:spPr>
          <a:xfrm>
            <a:off x="3194464" y="742120"/>
            <a:ext cx="5917095" cy="584775"/>
          </a:xfrm>
          <a:prstGeom prst="rect">
            <a:avLst/>
          </a:prstGeom>
          <a:noFill/>
        </p:spPr>
        <p:txBody>
          <a:bodyPr wrap="square" rtlCol="0">
            <a:spAutoFit/>
          </a:bodyPr>
          <a:lstStyle/>
          <a:p>
            <a:pPr algn="ctr"/>
            <a:r>
              <a:rPr lang="en-US" sz="3200" b="1" dirty="0">
                <a:solidFill>
                  <a:schemeClr val="bg1"/>
                </a:solidFill>
                <a:latin typeface="Californian FB" panose="0207040306080B030204" pitchFamily="18" charset="0"/>
              </a:rPr>
              <a:t>What do we offer?</a:t>
            </a:r>
          </a:p>
        </p:txBody>
      </p:sp>
    </p:spTree>
    <p:extLst>
      <p:ext uri="{BB962C8B-B14F-4D97-AF65-F5344CB8AC3E}">
        <p14:creationId xmlns:p14="http://schemas.microsoft.com/office/powerpoint/2010/main" val="38584837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15EA0C6-A88D-8433-DC3F-FCCE711DCA2C}"/>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5FC06F4-D833-1C8E-2670-18B82FCE6829}"/>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6B5066-E260-A5B7-0484-B216D70F4DF1}"/>
                </a:ext>
              </a:extLst>
            </p:cNvPr>
            <p:cNvSpPr/>
            <p:nvPr/>
          </p:nvSpPr>
          <p:spPr>
            <a:xfrm>
              <a:off x="331304" y="311425"/>
              <a:ext cx="11516139" cy="6248401"/>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2">
            <a:extLst>
              <a:ext uri="{FF2B5EF4-FFF2-40B4-BE49-F238E27FC236}">
                <a16:creationId xmlns:a16="http://schemas.microsoft.com/office/drawing/2014/main" id="{1E477ABA-95FA-5D99-22A4-FED076E2AEB1}"/>
              </a:ext>
            </a:extLst>
          </p:cNvPr>
          <p:cNvSpPr>
            <a:spLocks noGrp="1"/>
          </p:cNvSpPr>
          <p:nvPr>
            <p:ph type="ftr" sz="quarter" idx="11"/>
          </p:nvPr>
        </p:nvSpPr>
        <p:spPr>
          <a:xfrm>
            <a:off x="3678169" y="6526351"/>
            <a:ext cx="4949687" cy="365125"/>
          </a:xfrm>
        </p:spPr>
        <p:txBody>
          <a:bodyPr/>
          <a:lstStyle/>
          <a:p>
            <a:r>
              <a:rPr lang="en-US" dirty="0"/>
              <a:t>© 2024 4 Dreams Escape Game Seattle. All Rights Reserved.</a:t>
            </a:r>
          </a:p>
        </p:txBody>
      </p:sp>
      <p:sp>
        <p:nvSpPr>
          <p:cNvPr id="5" name="TextBox 4">
            <a:extLst>
              <a:ext uri="{FF2B5EF4-FFF2-40B4-BE49-F238E27FC236}">
                <a16:creationId xmlns:a16="http://schemas.microsoft.com/office/drawing/2014/main" id="{D4CF8480-B5A9-149F-CEE7-BD4637CED76D}"/>
              </a:ext>
            </a:extLst>
          </p:cNvPr>
          <p:cNvSpPr txBox="1"/>
          <p:nvPr/>
        </p:nvSpPr>
        <p:spPr>
          <a:xfrm>
            <a:off x="3194464" y="742120"/>
            <a:ext cx="5917095" cy="584775"/>
          </a:xfrm>
          <a:prstGeom prst="rect">
            <a:avLst/>
          </a:prstGeom>
          <a:noFill/>
        </p:spPr>
        <p:txBody>
          <a:bodyPr wrap="square" rtlCol="0">
            <a:spAutoFit/>
          </a:bodyPr>
          <a:lstStyle/>
          <a:p>
            <a:pPr algn="ctr"/>
            <a:r>
              <a:rPr lang="en-US" sz="3200" b="1" dirty="0">
                <a:solidFill>
                  <a:schemeClr val="bg1"/>
                </a:solidFill>
                <a:latin typeface="Californian FB" panose="0207040306080B030204" pitchFamily="18" charset="0"/>
              </a:rPr>
              <a:t>What are our prices?</a:t>
            </a:r>
          </a:p>
        </p:txBody>
      </p:sp>
      <p:sp>
        <p:nvSpPr>
          <p:cNvPr id="4" name="TextBox 3">
            <a:extLst>
              <a:ext uri="{FF2B5EF4-FFF2-40B4-BE49-F238E27FC236}">
                <a16:creationId xmlns:a16="http://schemas.microsoft.com/office/drawing/2014/main" id="{2DF1329A-1EFA-A221-82E1-F37E1ACC5118}"/>
              </a:ext>
            </a:extLst>
          </p:cNvPr>
          <p:cNvSpPr txBox="1"/>
          <p:nvPr/>
        </p:nvSpPr>
        <p:spPr>
          <a:xfrm>
            <a:off x="2120347" y="1710631"/>
            <a:ext cx="7673009" cy="1200329"/>
          </a:xfrm>
          <a:prstGeom prst="rect">
            <a:avLst/>
          </a:prstGeom>
          <a:noFill/>
        </p:spPr>
        <p:txBody>
          <a:bodyPr wrap="square" rtlCol="0">
            <a:spAutoFit/>
          </a:bodyPr>
          <a:lstStyle/>
          <a:p>
            <a:r>
              <a:rPr lang="en-US" dirty="0">
                <a:solidFill>
                  <a:schemeClr val="bg1"/>
                </a:solidFill>
                <a:latin typeface="Californian FB" panose="0207040306080B030204" pitchFamily="18" charset="0"/>
              </a:rPr>
              <a:t>For discounted $39 per person (minimum 10 players for reservation)</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Entire location reserved for </a:t>
            </a:r>
          </a:p>
          <a:p>
            <a:pPr marL="742950" lvl="1" indent="-285750">
              <a:buFont typeface="Wingdings" panose="05000000000000000000" pitchFamily="2" charset="2"/>
              <a:buChar char="§"/>
            </a:pPr>
            <a:r>
              <a:rPr lang="en-US" dirty="0">
                <a:solidFill>
                  <a:schemeClr val="bg1"/>
                </a:solidFill>
                <a:latin typeface="Californian FB" panose="0207040306080B030204" pitchFamily="18" charset="0"/>
              </a:rPr>
              <a:t>2 hours for 10-20 players, or</a:t>
            </a:r>
          </a:p>
          <a:p>
            <a:pPr marL="742950" lvl="1" indent="-285750">
              <a:buFont typeface="Wingdings" panose="05000000000000000000" pitchFamily="2" charset="2"/>
              <a:buChar char="§"/>
            </a:pPr>
            <a:r>
              <a:rPr lang="en-US" dirty="0">
                <a:solidFill>
                  <a:schemeClr val="bg1"/>
                </a:solidFill>
                <a:latin typeface="Californian FB" panose="0207040306080B030204" pitchFamily="18" charset="0"/>
              </a:rPr>
              <a:t>3 hours for up to 30 players</a:t>
            </a:r>
          </a:p>
        </p:txBody>
      </p:sp>
      <p:sp>
        <p:nvSpPr>
          <p:cNvPr id="22" name="TextBox 21">
            <a:extLst>
              <a:ext uri="{FF2B5EF4-FFF2-40B4-BE49-F238E27FC236}">
                <a16:creationId xmlns:a16="http://schemas.microsoft.com/office/drawing/2014/main" id="{16FF9813-6868-8B90-6230-44A9AE2DBA1D}"/>
              </a:ext>
            </a:extLst>
          </p:cNvPr>
          <p:cNvSpPr txBox="1"/>
          <p:nvPr/>
        </p:nvSpPr>
        <p:spPr>
          <a:xfrm>
            <a:off x="2120347" y="3462942"/>
            <a:ext cx="8898835" cy="2308324"/>
          </a:xfrm>
          <a:prstGeom prst="rect">
            <a:avLst/>
          </a:prstGeom>
          <a:noFill/>
        </p:spPr>
        <p:txBody>
          <a:bodyPr wrap="square" rtlCol="0">
            <a:spAutoFit/>
          </a:bodyPr>
          <a:lstStyle/>
          <a:p>
            <a:r>
              <a:rPr lang="en-US" dirty="0">
                <a:solidFill>
                  <a:schemeClr val="bg1"/>
                </a:solidFill>
                <a:latin typeface="Californian FB" panose="0207040306080B030204" pitchFamily="18" charset="0"/>
              </a:rPr>
              <a:t>Additional Services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We partner with a catering company which provides boxed lunch for $17.95 - $19.95/box.</a:t>
            </a:r>
          </a:p>
          <a:p>
            <a:pPr marL="742950" lvl="1" indent="-285750">
              <a:buFont typeface="Wingdings" panose="05000000000000000000" pitchFamily="2" charset="2"/>
              <a:buChar char="§"/>
            </a:pPr>
            <a:r>
              <a:rPr lang="en-US" dirty="0">
                <a:solidFill>
                  <a:schemeClr val="bg1"/>
                </a:solidFill>
                <a:latin typeface="Californian FB" panose="0207040306080B030204" pitchFamily="18" charset="0"/>
              </a:rPr>
              <a:t>Boxes Sandwiches (veg and non-veg options), chips, cookie/brownie</a:t>
            </a:r>
          </a:p>
          <a:p>
            <a:pPr marL="742950" lvl="1" indent="-285750">
              <a:buFont typeface="Wingdings" panose="05000000000000000000" pitchFamily="2" charset="2"/>
              <a:buChar char="§"/>
            </a:pPr>
            <a:r>
              <a:rPr lang="en-US" dirty="0">
                <a:solidFill>
                  <a:schemeClr val="bg1"/>
                </a:solidFill>
                <a:latin typeface="Californian FB" panose="0207040306080B030204" pitchFamily="18" charset="0"/>
              </a:rPr>
              <a:t>Veg/Non-veg Pasta or Pasta salad, chips, cookie/brownie</a:t>
            </a:r>
          </a:p>
          <a:p>
            <a:pPr marL="742950" lvl="1" indent="-285750">
              <a:buFont typeface="Wingdings" panose="05000000000000000000" pitchFamily="2" charset="2"/>
              <a:buChar char="§"/>
            </a:pPr>
            <a:r>
              <a:rPr lang="en-US" dirty="0">
                <a:solidFill>
                  <a:schemeClr val="bg1"/>
                </a:solidFill>
                <a:latin typeface="Californian FB" panose="0207040306080B030204" pitchFamily="18" charset="0"/>
              </a:rPr>
              <a:t>Caesar Salad or Mixed Greens Salad and chips, cookie/brownie</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Holiday Gifts: You can add holiday gifts for additional $10-$15 per gift. These include small puzzles, coffee mugs, hats, 4Dreams T-shirts</a:t>
            </a:r>
          </a:p>
          <a:p>
            <a:pPr marL="285750" indent="-285750">
              <a:buFont typeface="Wingdings" panose="05000000000000000000" pitchFamily="2" charset="2"/>
              <a:buChar char="ü"/>
            </a:pPr>
            <a:r>
              <a:rPr lang="en-US" dirty="0">
                <a:solidFill>
                  <a:schemeClr val="bg1"/>
                </a:solidFill>
                <a:latin typeface="Californian FB" panose="0207040306080B030204" pitchFamily="18" charset="0"/>
              </a:rPr>
              <a:t>Custom decoration for the event. Cost varies</a:t>
            </a:r>
          </a:p>
        </p:txBody>
      </p:sp>
    </p:spTree>
    <p:extLst>
      <p:ext uri="{BB962C8B-B14F-4D97-AF65-F5344CB8AC3E}">
        <p14:creationId xmlns:p14="http://schemas.microsoft.com/office/powerpoint/2010/main" val="21065199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4B6E42-4C78-938B-75E4-C735BA6D4BC3}"/>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5FC06F4-D833-1C8E-2670-18B82FCE6829}"/>
                </a:ext>
              </a:extLst>
            </p:cNvPr>
            <p:cNvSpPr/>
            <p:nvPr/>
          </p:nvSpPr>
          <p:spPr>
            <a:xfrm>
              <a:off x="0" y="0"/>
              <a:ext cx="12192000" cy="6858000"/>
            </a:xfrm>
            <a:prstGeom prst="rect">
              <a:avLst/>
            </a:prstGeom>
            <a:solidFill>
              <a:srgbClr val="CDB79D"/>
            </a:solidFill>
            <a:ln>
              <a:solidFill>
                <a:srgbClr val="CDB79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6B5066-E260-A5B7-0484-B216D70F4DF1}"/>
                </a:ext>
              </a:extLst>
            </p:cNvPr>
            <p:cNvSpPr/>
            <p:nvPr/>
          </p:nvSpPr>
          <p:spPr>
            <a:xfrm>
              <a:off x="331304" y="311425"/>
              <a:ext cx="11516139" cy="6248401"/>
            </a:xfrm>
            <a:prstGeom prst="rect">
              <a:avLst/>
            </a:prstGeom>
            <a:solidFill>
              <a:schemeClr val="tx1"/>
            </a:solidFill>
            <a:ln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2">
            <a:extLst>
              <a:ext uri="{FF2B5EF4-FFF2-40B4-BE49-F238E27FC236}">
                <a16:creationId xmlns:a16="http://schemas.microsoft.com/office/drawing/2014/main" id="{1E477ABA-95FA-5D99-22A4-FED076E2AEB1}"/>
              </a:ext>
            </a:extLst>
          </p:cNvPr>
          <p:cNvSpPr>
            <a:spLocks noGrp="1"/>
          </p:cNvSpPr>
          <p:nvPr>
            <p:ph type="ftr" sz="quarter" idx="11"/>
          </p:nvPr>
        </p:nvSpPr>
        <p:spPr>
          <a:xfrm>
            <a:off x="3678169" y="6526351"/>
            <a:ext cx="4949687" cy="365125"/>
          </a:xfrm>
        </p:spPr>
        <p:txBody>
          <a:bodyPr/>
          <a:lstStyle/>
          <a:p>
            <a:r>
              <a:rPr lang="en-US" dirty="0"/>
              <a:t>© 2024 4 Dreams Escape Game Seattle. All Rights Reserved.</a:t>
            </a:r>
          </a:p>
        </p:txBody>
      </p:sp>
      <p:sp>
        <p:nvSpPr>
          <p:cNvPr id="5" name="TextBox 4">
            <a:extLst>
              <a:ext uri="{FF2B5EF4-FFF2-40B4-BE49-F238E27FC236}">
                <a16:creationId xmlns:a16="http://schemas.microsoft.com/office/drawing/2014/main" id="{D4CF8480-B5A9-149F-CEE7-BD4637CED76D}"/>
              </a:ext>
            </a:extLst>
          </p:cNvPr>
          <p:cNvSpPr txBox="1"/>
          <p:nvPr/>
        </p:nvSpPr>
        <p:spPr>
          <a:xfrm>
            <a:off x="3194464" y="742120"/>
            <a:ext cx="5917095" cy="584775"/>
          </a:xfrm>
          <a:prstGeom prst="rect">
            <a:avLst/>
          </a:prstGeom>
          <a:noFill/>
        </p:spPr>
        <p:txBody>
          <a:bodyPr wrap="square" rtlCol="0">
            <a:spAutoFit/>
          </a:bodyPr>
          <a:lstStyle/>
          <a:p>
            <a:pPr algn="ctr"/>
            <a:r>
              <a:rPr lang="en-US" sz="3200" b="1" dirty="0">
                <a:solidFill>
                  <a:schemeClr val="bg1"/>
                </a:solidFill>
                <a:latin typeface="Californian FB" panose="0207040306080B030204" pitchFamily="18" charset="0"/>
              </a:rPr>
              <a:t>How to Contact?</a:t>
            </a:r>
          </a:p>
        </p:txBody>
      </p:sp>
      <p:pic>
        <p:nvPicPr>
          <p:cNvPr id="4098" name="Picture 2">
            <a:extLst>
              <a:ext uri="{FF2B5EF4-FFF2-40B4-BE49-F238E27FC236}">
                <a16:creationId xmlns:a16="http://schemas.microsoft.com/office/drawing/2014/main" id="{718DC9D0-3084-0896-EE9A-92D333C05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67" y="1625068"/>
            <a:ext cx="3250996" cy="1999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36DF328-309D-CDEC-B6D2-344F8DF37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5131" y="1625068"/>
            <a:ext cx="3096102" cy="189338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BD7D954E-AB72-DF8C-2D80-02D14EC315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67" y="4121931"/>
            <a:ext cx="3250997" cy="207612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5C960F12-FE68-110E-8003-E8456CD4C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5131" y="4041913"/>
            <a:ext cx="3096102" cy="2186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F1329A-1EFA-A221-82E1-F37E1ACC5118}"/>
              </a:ext>
            </a:extLst>
          </p:cNvPr>
          <p:cNvSpPr txBox="1"/>
          <p:nvPr/>
        </p:nvSpPr>
        <p:spPr>
          <a:xfrm>
            <a:off x="4347351" y="4393905"/>
            <a:ext cx="3656052" cy="1200329"/>
          </a:xfrm>
          <a:prstGeom prst="rect">
            <a:avLst/>
          </a:prstGeom>
          <a:solidFill>
            <a:schemeClr val="tx1"/>
          </a:solidFill>
          <a:ln w="57150" cmpd="dbl">
            <a:noFill/>
          </a:ln>
        </p:spPr>
        <p:txBody>
          <a:bodyPr wrap="square" rtlCol="0">
            <a:spAutoFit/>
          </a:bodyPr>
          <a:lstStyle/>
          <a:p>
            <a:r>
              <a:rPr lang="en-US" dirty="0">
                <a:solidFill>
                  <a:schemeClr val="bg1"/>
                </a:solidFill>
                <a:latin typeface="Californian FB" panose="0207040306080B030204" pitchFamily="18" charset="0"/>
              </a:rPr>
              <a:t>Website: </a:t>
            </a:r>
            <a:r>
              <a:rPr lang="en-US" dirty="0">
                <a:solidFill>
                  <a:schemeClr val="bg1"/>
                </a:solidFill>
                <a:latin typeface="Californian FB" panose="0207040306080B030204" pitchFamily="18" charset="0"/>
                <a:hlinkClick r:id="rId8"/>
              </a:rPr>
              <a:t>http://4DreamsEscape.com</a:t>
            </a:r>
            <a:endParaRPr lang="en-US" dirty="0">
              <a:solidFill>
                <a:schemeClr val="bg1"/>
              </a:solidFill>
              <a:latin typeface="Californian FB" panose="0207040306080B030204" pitchFamily="18" charset="0"/>
            </a:endParaRPr>
          </a:p>
          <a:p>
            <a:r>
              <a:rPr lang="en-US" dirty="0">
                <a:solidFill>
                  <a:schemeClr val="bg1"/>
                </a:solidFill>
                <a:latin typeface="Californian FB" panose="0207040306080B030204" pitchFamily="18" charset="0"/>
              </a:rPr>
              <a:t>Phone: (206) 397-0097</a:t>
            </a:r>
          </a:p>
          <a:p>
            <a:r>
              <a:rPr lang="en-US" dirty="0">
                <a:solidFill>
                  <a:schemeClr val="bg1"/>
                </a:solidFill>
                <a:latin typeface="Californian FB" panose="0207040306080B030204" pitchFamily="18" charset="0"/>
              </a:rPr>
              <a:t>Email: </a:t>
            </a:r>
            <a:r>
              <a:rPr lang="en-US" dirty="0">
                <a:solidFill>
                  <a:schemeClr val="bg1"/>
                </a:solidFill>
                <a:latin typeface="Californian FB" panose="0207040306080B030204" pitchFamily="18" charset="0"/>
                <a:hlinkClick r:id="rId9"/>
              </a:rPr>
              <a:t>Seattle4Dreams@gmail.com</a:t>
            </a:r>
            <a:endParaRPr lang="en-US" dirty="0">
              <a:solidFill>
                <a:schemeClr val="bg1"/>
              </a:solidFill>
              <a:latin typeface="Californian FB" panose="0207040306080B030204" pitchFamily="18" charset="0"/>
            </a:endParaRPr>
          </a:p>
          <a:p>
            <a:r>
              <a:rPr lang="en-US" dirty="0">
                <a:solidFill>
                  <a:schemeClr val="bg1"/>
                </a:solidFill>
                <a:latin typeface="Californian FB" panose="0207040306080B030204" pitchFamily="18" charset="0"/>
              </a:rPr>
              <a:t>@4DreamsEscape</a:t>
            </a:r>
          </a:p>
        </p:txBody>
      </p:sp>
      <p:pic>
        <p:nvPicPr>
          <p:cNvPr id="11" name="Picture 10">
            <a:extLst>
              <a:ext uri="{FF2B5EF4-FFF2-40B4-BE49-F238E27FC236}">
                <a16:creationId xmlns:a16="http://schemas.microsoft.com/office/drawing/2014/main" id="{A530B2C6-0CEA-B3A3-8937-072F982C29E8}"/>
              </a:ext>
            </a:extLst>
          </p:cNvPr>
          <p:cNvPicPr>
            <a:picLocks noChangeAspect="1"/>
          </p:cNvPicPr>
          <p:nvPr/>
        </p:nvPicPr>
        <p:blipFill>
          <a:blip r:embed="rId10"/>
          <a:stretch>
            <a:fillRect/>
          </a:stretch>
        </p:blipFill>
        <p:spPr>
          <a:xfrm>
            <a:off x="5326384" y="2032542"/>
            <a:ext cx="1525977" cy="1497003"/>
          </a:xfrm>
          <a:prstGeom prst="rect">
            <a:avLst/>
          </a:prstGeom>
        </p:spPr>
      </p:pic>
    </p:spTree>
    <p:extLst>
      <p:ext uri="{BB962C8B-B14F-4D97-AF65-F5344CB8AC3E}">
        <p14:creationId xmlns:p14="http://schemas.microsoft.com/office/powerpoint/2010/main" val="314492567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273</TotalTime>
  <Words>532</Words>
  <Application>Microsoft Office PowerPoint</Application>
  <PresentationFormat>Widescreen</PresentationFormat>
  <Paragraphs>54</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Aptos Display</vt:lpstr>
      <vt:lpstr>Arial</vt:lpstr>
      <vt:lpstr>Brookshire</vt:lpstr>
      <vt:lpstr>Californian FB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 Singh</dc:creator>
  <cp:lastModifiedBy>Jai Singh</cp:lastModifiedBy>
  <cp:revision>1</cp:revision>
  <dcterms:created xsi:type="dcterms:W3CDTF">2024-09-25T17:04:06Z</dcterms:created>
  <dcterms:modified xsi:type="dcterms:W3CDTF">2025-01-06T21:27:44Z</dcterms:modified>
</cp:coreProperties>
</file>